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0" r:id="rId1"/>
    <p:sldMasterId id="2147483769" r:id="rId2"/>
    <p:sldMasterId id="2147483847" r:id="rId3"/>
    <p:sldMasterId id="2147483856" r:id="rId4"/>
    <p:sldMasterId id="2147483859" r:id="rId5"/>
    <p:sldMasterId id="2147483862" r:id="rId6"/>
    <p:sldMasterId id="2147483868" r:id="rId7"/>
    <p:sldMasterId id="2147483874" r:id="rId8"/>
    <p:sldMasterId id="2147483886" r:id="rId9"/>
    <p:sldMasterId id="2147483896" r:id="rId10"/>
    <p:sldMasterId id="2147483899" r:id="rId11"/>
    <p:sldMasterId id="2147483902" r:id="rId12"/>
    <p:sldMasterId id="2147483905" r:id="rId13"/>
    <p:sldMasterId id="2147483908" r:id="rId14"/>
  </p:sldMasterIdLst>
  <p:notesMasterIdLst>
    <p:notesMasterId r:id="rId47"/>
  </p:notesMasterIdLst>
  <p:handoutMasterIdLst>
    <p:handoutMasterId r:id="rId48"/>
  </p:handoutMasterIdLst>
  <p:sldIdLst>
    <p:sldId id="1143" r:id="rId15"/>
    <p:sldId id="1124" r:id="rId16"/>
    <p:sldId id="1087" r:id="rId17"/>
    <p:sldId id="1123" r:id="rId18"/>
    <p:sldId id="1089" r:id="rId19"/>
    <p:sldId id="1090" r:id="rId20"/>
    <p:sldId id="1091" r:id="rId21"/>
    <p:sldId id="1116" r:id="rId22"/>
    <p:sldId id="1115" r:id="rId23"/>
    <p:sldId id="1139" r:id="rId24"/>
    <p:sldId id="1140" r:id="rId25"/>
    <p:sldId id="1117" r:id="rId26"/>
    <p:sldId id="1095" r:id="rId27"/>
    <p:sldId id="1100" r:id="rId28"/>
    <p:sldId id="1096" r:id="rId29"/>
    <p:sldId id="1097" r:id="rId30"/>
    <p:sldId id="1098" r:id="rId31"/>
    <p:sldId id="1099" r:id="rId32"/>
    <p:sldId id="1122" r:id="rId33"/>
    <p:sldId id="1103" r:id="rId34"/>
    <p:sldId id="1126" r:id="rId35"/>
    <p:sldId id="1127" r:id="rId36"/>
    <p:sldId id="1128" r:id="rId37"/>
    <p:sldId id="1129" r:id="rId38"/>
    <p:sldId id="1130" r:id="rId39"/>
    <p:sldId id="1131" r:id="rId40"/>
    <p:sldId id="1132" r:id="rId41"/>
    <p:sldId id="1133" r:id="rId42"/>
    <p:sldId id="1134" r:id="rId43"/>
    <p:sldId id="1135" r:id="rId44"/>
    <p:sldId id="1136" r:id="rId45"/>
    <p:sldId id="1144" r:id="rId46"/>
  </p:sldIdLst>
  <p:sldSz cx="10693400" cy="7561263"/>
  <p:notesSz cx="6858000" cy="9144000"/>
  <p:embeddedFontLst>
    <p:embeddedFont>
      <p:font typeface="LG스마트체 Bold" charset="-127"/>
      <p:bold r:id="rId49"/>
    </p:embeddedFont>
    <p:embeddedFont>
      <p:font typeface="Times" charset="0"/>
      <p:regular r:id="rId50"/>
      <p:bold r:id="rId51"/>
      <p:italic r:id="rId52"/>
      <p:boldItalic r:id="rId53"/>
    </p:embeddedFont>
    <p:embeddedFont>
      <p:font typeface="굴림" pitchFamily="34" charset="-127"/>
      <p:regular r:id="rId54"/>
    </p:embeddedFont>
    <p:embeddedFont>
      <p:font typeface="LG스마트체 Regular" charset="-127"/>
      <p:regular r:id="rId55"/>
    </p:embeddedFont>
    <p:embeddedFont>
      <p:font typeface="Tahoma" pitchFamily="34" charset="0"/>
      <p:regular r:id="rId56"/>
      <p:bold r:id="rId57"/>
    </p:embeddedFont>
    <p:embeddedFont>
      <p:font typeface="Microsoft Sans Serif" pitchFamily="34" charset="0"/>
      <p:regular r:id="rId58"/>
    </p:embeddedFont>
    <p:embeddedFont>
      <p:font typeface="맑은 고딕" pitchFamily="34" charset="-127"/>
      <p:regular r:id="rId59"/>
      <p:bold r:id="rId60"/>
    </p:embeddedFont>
    <p:embeddedFont>
      <p:font typeface="HY견고딕" charset="-127"/>
      <p:regular r:id="rId61"/>
    </p:embeddedFont>
    <p:embeddedFont>
      <p:font typeface="LG스마트체 SemiBold" charset="-127"/>
      <p:bold r:id="rId62"/>
    </p:embeddedFont>
  </p:embeddedFontLst>
  <p:defaultTextStyle>
    <a:defPPr>
      <a:defRPr lang="ko-KR"/>
    </a:defPPr>
    <a:lvl1pPr marL="0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491660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983327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474994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966659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458316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949984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441645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3933310" algn="l" defTabSz="98332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455"/>
    <a:srgbClr val="4D6485"/>
    <a:srgbClr val="3C4E68"/>
    <a:srgbClr val="383739"/>
    <a:srgbClr val="A4984E"/>
    <a:srgbClr val="82783E"/>
    <a:srgbClr val="FFFFFF"/>
    <a:srgbClr val="EEEEEE"/>
    <a:srgbClr val="DCDCDC"/>
    <a:srgbClr val="1919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774" autoAdjust="0"/>
    <p:restoredTop sz="89194" autoAdjust="0"/>
  </p:normalViewPr>
  <p:slideViewPr>
    <p:cSldViewPr>
      <p:cViewPr>
        <p:scale>
          <a:sx n="100" d="100"/>
          <a:sy n="100" d="100"/>
        </p:scale>
        <p:origin x="-378" y="702"/>
      </p:cViewPr>
      <p:guideLst>
        <p:guide orient="horz" pos="276"/>
        <p:guide pos="6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>
      <p:cViewPr varScale="1">
        <p:scale>
          <a:sx n="126" d="100"/>
          <a:sy n="126" d="100"/>
        </p:scale>
        <p:origin x="-4554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EAAD9-DD17-44B3-91B7-11EBD5D9B8BC}" type="datetimeFigureOut">
              <a:rPr lang="ko-KR" altLang="en-US" smtClean="0"/>
              <a:pPr/>
              <a:t>2019-09-25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26C15-3A3B-4D39-87F6-A2B156E55B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55468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86042-7B1C-4D25-A3AC-9A873A05C2DD}" type="datetimeFigureOut">
              <a:rPr lang="ko-KR" altLang="en-US" smtClean="0"/>
              <a:pPr/>
              <a:t>2019-09-25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0FB58-2003-4D96-8844-DB835C4886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514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1660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3327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4994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6659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58316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49984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41645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33310" algn="l" defTabSz="983327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Wall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현장 </a:t>
            </a:r>
            <a:r>
              <a:rPr lang="en-US" altLang="ko-KR" dirty="0" smtClean="0"/>
              <a:t>: LG</a:t>
            </a:r>
            <a:r>
              <a:rPr lang="ko-KR" altLang="en-US" dirty="0" err="1" smtClean="0"/>
              <a:t>유플러스</a:t>
            </a:r>
            <a:r>
              <a:rPr lang="ko-KR" altLang="en-US" dirty="0" smtClean="0"/>
              <a:t> 용산 사옥</a:t>
            </a:r>
            <a:endParaRPr lang="en-US" altLang="ko-KR" dirty="0" smtClean="0"/>
          </a:p>
          <a:p>
            <a:r>
              <a:rPr lang="ko-KR" altLang="en-US" dirty="0" err="1" smtClean="0"/>
              <a:t>시공인테리어사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계선</a:t>
            </a:r>
            <a:endParaRPr lang="en-US" altLang="ko-KR" dirty="0" smtClean="0"/>
          </a:p>
          <a:p>
            <a:r>
              <a:rPr lang="ko-KR" altLang="en-US" dirty="0" smtClean="0"/>
              <a:t>대리점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마크프로</a:t>
            </a:r>
            <a:endParaRPr lang="en-US" altLang="ko-KR" dirty="0" smtClean="0"/>
          </a:p>
          <a:p>
            <a:r>
              <a:rPr lang="ko-KR" altLang="en-US" dirty="0" smtClean="0"/>
              <a:t>제품명 </a:t>
            </a:r>
            <a:r>
              <a:rPr lang="en-US" altLang="ko-KR" dirty="0" smtClean="0"/>
              <a:t>: NW006</a:t>
            </a:r>
            <a:endParaRPr lang="ko-KR" altLang="en-US" dirty="0" smtClean="0"/>
          </a:p>
          <a:p>
            <a:r>
              <a:rPr lang="en-US" altLang="ko-KR" dirty="0" smtClean="0"/>
              <a:t>l finish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Ceiling finish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29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3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LG </a:t>
            </a:r>
            <a:r>
              <a:rPr lang="en-US" altLang="ko-KR" sz="13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Hausys</a:t>
            </a:r>
            <a:r>
              <a:rPr lang="en-US" altLang="ko-KR" sz="13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Interior Film is also very stable even when exposed to heat, humidity or low temperatures.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reliable quality </a:t>
            </a:r>
          </a:p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①철저한 품질관리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: QC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전담팀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있음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생산 설비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무진룸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1200" dirty="0" err="1" smtClean="0">
                <a:latin typeface="맑은 고딕" pitchFamily="50" charset="-127"/>
                <a:ea typeface="맑은 고딕" pitchFamily="50" charset="-127"/>
              </a:rPr>
              <a:t>cesco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완비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다양한 품질 테스트 장비현황</a:t>
            </a:r>
            <a:endParaRPr lang="en-US" altLang="ko-KR" sz="12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② 다양한 인증서 보유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(ISO, ROHS,  anti-slip, R9,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난연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,,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warranty: LG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하우시스는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제품 품질에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자신있게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책임을 진다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당사 제품하자에 대해서는 책임지고 보상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워렌티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호주워렌티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레터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팝업정도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,,,)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9B0AA-DDD1-462E-9112-5F6527B9072B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선박</a:t>
            </a:r>
            <a:r>
              <a:rPr lang="en-US" altLang="ko-KR" dirty="0" smtClean="0"/>
              <a:t>/</a:t>
            </a:r>
            <a:r>
              <a:rPr lang="en-US" altLang="ko-KR" baseline="0" dirty="0" smtClean="0"/>
              <a:t> </a:t>
            </a:r>
            <a:r>
              <a:rPr lang="ko-KR" altLang="en-US" dirty="0" smtClean="0"/>
              <a:t>호텔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0FB58-2003-4D96-8844-DB835C48867E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Our design center has around 100 designers.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 are  sharpening our design competencies, evidence of which is found </a:t>
            </a:r>
          </a:p>
          <a:p>
            <a:r>
              <a:rPr lang="en-US" altLang="ko-KR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many global design awards including Red Dot and </a:t>
            </a:r>
            <a:r>
              <a:rPr lang="en-US" altLang="ko-KR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n-US" altLang="ko-KR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design award.</a:t>
            </a:r>
            <a:endParaRPr lang="en-US" altLang="ko-KR" sz="1400" kern="800" dirty="0" smtClean="0">
              <a:solidFill>
                <a:srgbClr val="3E3636"/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  <a:cs typeface="Arial" panose="020B0604020202020204" pitchFamily="34" charset="0"/>
            </a:endParaRPr>
          </a:p>
          <a:p>
            <a:pPr marL="0" marR="0" indent="0" algn="l" defTabSz="99001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400" kern="800" dirty="0" smtClean="0">
              <a:solidFill>
                <a:srgbClr val="3E3636"/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  <a:cs typeface="Arial" panose="020B0604020202020204" pitchFamily="34" charset="0"/>
            </a:endParaRPr>
          </a:p>
          <a:p>
            <a:pPr marL="0" marR="0" indent="0" algn="l" defTabSz="99001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kern="800" dirty="0" smtClean="0">
                <a:solidFill>
                  <a:srgbClr val="3E3636"/>
                </a:solidFill>
                <a:latin typeface="LG스마트체 SemiBold" panose="020B0600000101010101" pitchFamily="50" charset="-127"/>
                <a:ea typeface="LG스마트체 SemiBold" panose="020B0600000101010101" pitchFamily="50" charset="-127"/>
                <a:cs typeface="Arial" panose="020B0604020202020204" pitchFamily="34" charset="0"/>
              </a:rPr>
              <a:t>Also we collaborate</a:t>
            </a:r>
            <a:r>
              <a:rPr lang="en-US" altLang="ko-KR" sz="1400" kern="800" baseline="0" dirty="0" smtClean="0">
                <a:solidFill>
                  <a:srgbClr val="3E3636"/>
                </a:solidFill>
                <a:latin typeface="LG스마트체 SemiBold" panose="020B0600000101010101" pitchFamily="50" charset="-127"/>
                <a:ea typeface="LG스마트체 SemiBold" panose="020B0600000101010101" pitchFamily="50" charset="-127"/>
                <a:cs typeface="Arial" panose="020B0604020202020204" pitchFamily="34" charset="0"/>
              </a:rPr>
              <a:t> with world famous designer to release trend leading design every year.</a:t>
            </a:r>
            <a:endParaRPr lang="en-US" altLang="ko-KR" sz="1400" kern="800" dirty="0" smtClean="0">
              <a:solidFill>
                <a:srgbClr val="3E3636"/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  <a:cs typeface="Arial" panose="020B0604020202020204" pitchFamily="34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0FB58-2003-4D96-8844-DB835C48867E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Conrad </a:t>
            </a:r>
            <a:r>
              <a:rPr lang="en-US" altLang="ko-KR" dirty="0" err="1" smtClean="0"/>
              <a:t>seoul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In </a:t>
            </a:r>
            <a:r>
              <a:rPr lang="en-US" altLang="ko-KR" dirty="0" err="1" smtClean="0"/>
              <a:t>korea</a:t>
            </a:r>
            <a:r>
              <a:rPr lang="en-US" altLang="ko-KR" baseline="0" dirty="0" smtClean="0"/>
              <a:t>, </a:t>
            </a:r>
            <a:r>
              <a:rPr lang="en-US" altLang="ko-KR" dirty="0" smtClean="0"/>
              <a:t>Wood columns are covered with LG </a:t>
            </a:r>
            <a:r>
              <a:rPr lang="en-US" altLang="ko-KR" dirty="0" err="1" smtClean="0"/>
              <a:t>Hausys</a:t>
            </a:r>
            <a:r>
              <a:rPr lang="en-US" altLang="ko-KR" dirty="0" smtClean="0"/>
              <a:t> interior</a:t>
            </a:r>
            <a:r>
              <a:rPr lang="en-US" altLang="ko-KR" baseline="0" dirty="0" smtClean="0"/>
              <a:t> films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Some part of interior, including furniture and doors,  finish</a:t>
            </a:r>
            <a:r>
              <a:rPr lang="en-US" altLang="ko-KR" baseline="0" dirty="0" smtClean="0"/>
              <a:t>ed with our product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376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If</a:t>
            </a:r>
            <a:r>
              <a:rPr lang="en-US" altLang="ko-KR" baseline="0" dirty="0" smtClean="0"/>
              <a:t> you come to </a:t>
            </a:r>
            <a:r>
              <a:rPr lang="en-US" altLang="ko-KR" baseline="0" dirty="0" err="1" smtClean="0"/>
              <a:t>korea</a:t>
            </a:r>
            <a:r>
              <a:rPr lang="en-US" altLang="ko-KR" baseline="0" dirty="0" smtClean="0"/>
              <a:t>, you will see our product in </a:t>
            </a:r>
            <a:r>
              <a:rPr lang="en-US" altLang="ko-KR" baseline="0" dirty="0" err="1" smtClean="0"/>
              <a:t>Incheon</a:t>
            </a:r>
            <a:r>
              <a:rPr lang="en-US" altLang="ko-KR" baseline="0" dirty="0" smtClean="0"/>
              <a:t> airport at first. These grayish  wood panel are LG </a:t>
            </a:r>
            <a:r>
              <a:rPr lang="en-US" altLang="ko-KR" baseline="0" dirty="0" err="1" smtClean="0"/>
              <a:t>Hausys</a:t>
            </a:r>
            <a:r>
              <a:rPr lang="en-US" altLang="ko-KR" baseline="0" dirty="0" smtClean="0"/>
              <a:t> interior film.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Ceiling decorative panels</a:t>
            </a:r>
            <a:r>
              <a:rPr lang="en-US" altLang="ko-KR" baseline="0" dirty="0" smtClean="0"/>
              <a:t> are covered with interior films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8E3F-5A9B-4D78-8778-EB6AA270D2E8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 flipV="1">
            <a:off x="0" y="6717625"/>
            <a:ext cx="10693400" cy="843638"/>
          </a:xfrm>
          <a:prstGeom prst="rect">
            <a:avLst/>
          </a:prstGeom>
          <a:solidFill>
            <a:srgbClr val="E6E6E6"/>
          </a:solidFill>
          <a:ln w="9525" algn="ctr">
            <a:noFill/>
            <a:miter lim="800000"/>
            <a:headEnd/>
            <a:tailEnd/>
          </a:ln>
        </p:spPr>
        <p:txBody>
          <a:bodyPr wrap="none" lIns="98335" tIns="49202" rIns="98335" bIns="49202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1029" name="그림 29" descr="하이막스로고만.em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112" y="7033079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5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10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11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9399281" y="7022150"/>
            <a:ext cx="378401" cy="260697"/>
          </a:xfrm>
          <a:prstGeom prst="rect">
            <a:avLst/>
          </a:prstGeom>
          <a:noFill/>
        </p:spPr>
        <p:txBody>
          <a:bodyPr wrap="none" lIns="90533" tIns="45268" rIns="90533" bIns="45268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2"/>
          <p:cNvSpPr txBox="1">
            <a:spLocks noChangeArrowheads="1"/>
          </p:cNvSpPr>
          <p:nvPr/>
        </p:nvSpPr>
        <p:spPr bwMode="auto">
          <a:xfrm>
            <a:off x="9064072" y="7016012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21" tIns="49291" rIns="98521" bIns="49291"/>
          <a:lstStyle/>
          <a:p>
            <a:pPr algn="r" latinLnBrk="1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latinLnBrk="1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92" r:id="rId6"/>
    <p:sldLayoutId id="214748389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660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327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4994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6659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0944" indent="-390944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048" indent="-324379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0860" indent="-261196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19831" indent="-259490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0525" indent="-259490" algn="l" defTabSz="1039659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219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385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551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718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66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327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499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6659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8316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98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1645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331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0" y="5"/>
            <a:ext cx="10693400" cy="6717622"/>
          </a:xfrm>
          <a:prstGeom prst="rect">
            <a:avLst/>
          </a:prstGeom>
          <a:solidFill>
            <a:srgbClr val="C40452">
              <a:alpha val="9098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8426" tIns="49248" rIns="98426" bIns="49248" anchor="ctr"/>
          <a:lstStyle/>
          <a:p>
            <a:pPr defTabSz="984235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4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399281" y="7022160"/>
            <a:ext cx="378572" cy="260782"/>
          </a:xfrm>
          <a:prstGeom prst="rect">
            <a:avLst/>
          </a:prstGeom>
          <a:noFill/>
        </p:spPr>
        <p:txBody>
          <a:bodyPr wrap="none" lIns="90618" tIns="45310" rIns="90618" bIns="45310" rtlCol="0">
            <a:spAutoFit/>
          </a:bodyPr>
          <a:lstStyle/>
          <a:p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2"/>
          <p:cNvSpPr txBox="1">
            <a:spLocks noChangeArrowheads="1"/>
          </p:cNvSpPr>
          <p:nvPr/>
        </p:nvSpPr>
        <p:spPr bwMode="auto">
          <a:xfrm>
            <a:off x="9064072" y="7016000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613" tIns="49337" rIns="98613" bIns="49337"/>
          <a:lstStyle/>
          <a:p>
            <a:pPr algn="r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그림 29" descr="하이막스로고만.em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6101" y="7033066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061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061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4061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4061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4061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2115" algn="ctr" defTabSz="104061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4235" algn="ctr" defTabSz="104061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6352" algn="ctr" defTabSz="104061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8474" algn="ctr" defTabSz="104061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1304" indent="-391304" algn="l" defTabSz="1040617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826" indent="-324676" algn="l" defTabSz="1040617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2061" indent="-261438" algn="l" defTabSz="1040617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21513" indent="-259729" algn="l" defTabSz="104061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2689" indent="-259729" algn="l" defTabSz="1040617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4800" indent="-259729" algn="l" defTabSz="104061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6912" indent="-259729" algn="l" defTabSz="104061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9029" indent="-259729" algn="l" defTabSz="104061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11150" indent="-259729" algn="l" defTabSz="104061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2115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4235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52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8474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60584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700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4818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6939" algn="l" defTabSz="98423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4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399278" y="7022150"/>
            <a:ext cx="378510" cy="260750"/>
          </a:xfrm>
          <a:prstGeom prst="rect">
            <a:avLst/>
          </a:prstGeom>
          <a:noFill/>
        </p:spPr>
        <p:txBody>
          <a:bodyPr wrap="none" lIns="90587" tIns="45294" rIns="90587" bIns="45294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2"/>
          <p:cNvSpPr txBox="1">
            <a:spLocks noChangeArrowheads="1"/>
          </p:cNvSpPr>
          <p:nvPr/>
        </p:nvSpPr>
        <p:spPr bwMode="auto">
          <a:xfrm>
            <a:off x="9064072" y="7016006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81" tIns="49320" rIns="98581" bIns="49320"/>
          <a:lstStyle/>
          <a:p>
            <a:pPr algn="r" latinLnBrk="1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latinLnBrk="1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그림 29" descr="하이막스로고만.e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106" y="7033072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0" y="0"/>
            <a:ext cx="10693400" cy="6717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9284" tIns="49648" rIns="99284" bIns="49648" anchor="ctr"/>
          <a:lstStyle/>
          <a:p>
            <a:pPr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958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922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5886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7850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1181" indent="-391181" algn="l" defTabSz="1040288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559" indent="-324575" algn="l" defTabSz="1040288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1648" indent="-261355" algn="l" defTabSz="104028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20933" indent="-259647" algn="l" defTabSz="1040288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1944" indent="-259647" algn="l" defTabSz="1040288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3907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5865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7824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9790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958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922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5886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7850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9805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771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3731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5694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0" y="5"/>
            <a:ext cx="10693400" cy="6717622"/>
          </a:xfrm>
          <a:prstGeom prst="rect">
            <a:avLst/>
          </a:prstGeom>
          <a:solidFill>
            <a:srgbClr val="F4F4F4"/>
          </a:solidFill>
          <a:ln w="9525" algn="ctr">
            <a:noFill/>
            <a:miter lim="800000"/>
            <a:headEnd/>
            <a:tailEnd/>
          </a:ln>
        </p:spPr>
        <p:txBody>
          <a:bodyPr wrap="none" lIns="98335" tIns="49202" rIns="98335" bIns="4920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4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399282" y="7022150"/>
            <a:ext cx="378401" cy="260697"/>
          </a:xfrm>
          <a:prstGeom prst="rect">
            <a:avLst/>
          </a:prstGeom>
          <a:noFill/>
        </p:spPr>
        <p:txBody>
          <a:bodyPr wrap="none" lIns="90533" tIns="45268" rIns="90533" bIns="45268" rtlCol="0">
            <a:spAutoFit/>
          </a:bodyPr>
          <a:lstStyle/>
          <a:p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2"/>
          <p:cNvSpPr txBox="1">
            <a:spLocks noChangeArrowheads="1"/>
          </p:cNvSpPr>
          <p:nvPr/>
        </p:nvSpPr>
        <p:spPr bwMode="auto">
          <a:xfrm>
            <a:off x="9064072" y="7016012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21" tIns="49291" rIns="98521" bIns="49291"/>
          <a:lstStyle/>
          <a:p>
            <a:pPr algn="r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그림 29" descr="하이막스로고만.e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112" y="7033079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660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327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4994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6659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0944" indent="-390944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048" indent="-324379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0860" indent="-261196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19831" indent="-259490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0525" indent="-259490" algn="l" defTabSz="1039659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219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385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551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718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66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327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499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6659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8316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98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1645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331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0" y="5"/>
            <a:ext cx="10693400" cy="6717622"/>
          </a:xfrm>
          <a:prstGeom prst="rect">
            <a:avLst/>
          </a:prstGeom>
          <a:solidFill>
            <a:srgbClr val="F4F4F4"/>
          </a:solidFill>
          <a:ln w="9525" algn="ctr">
            <a:noFill/>
            <a:miter lim="800000"/>
            <a:headEnd/>
            <a:tailEnd/>
          </a:ln>
        </p:spPr>
        <p:txBody>
          <a:bodyPr wrap="none" lIns="98376" tIns="49222" rIns="98376" bIns="49222" anchor="ctr"/>
          <a:lstStyle/>
          <a:p>
            <a:pPr defTabSz="983749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4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399278" y="7022150"/>
            <a:ext cx="378479" cy="260734"/>
          </a:xfrm>
          <a:prstGeom prst="rect">
            <a:avLst/>
          </a:prstGeom>
          <a:noFill/>
        </p:spPr>
        <p:txBody>
          <a:bodyPr wrap="none" lIns="90572" tIns="45286" rIns="90572" bIns="45286" rtlCol="0">
            <a:spAutoFit/>
          </a:bodyPr>
          <a:lstStyle/>
          <a:p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2"/>
          <p:cNvSpPr txBox="1">
            <a:spLocks noChangeArrowheads="1"/>
          </p:cNvSpPr>
          <p:nvPr/>
        </p:nvSpPr>
        <p:spPr bwMode="auto">
          <a:xfrm>
            <a:off x="9064072" y="7016007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63" tIns="49311" rIns="98563" bIns="49311"/>
          <a:lstStyle/>
          <a:p>
            <a:pPr algn="r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그림 29" descr="하이막스로고만.e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107" y="7033073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871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749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5625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7503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1112" indent="-391112" algn="l" defTabSz="1040104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409" indent="-324518" algn="l" defTabSz="1040104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1418" indent="-261309" algn="l" defTabSz="1040104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20612" indent="-259602" algn="l" defTabSz="1040104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1531" indent="-259602" algn="l" defTabSz="1040104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3406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5279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7151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9030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871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749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5625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7503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9371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250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3123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5000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93400" cy="67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8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6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9399249" y="7022122"/>
            <a:ext cx="380139" cy="261562"/>
          </a:xfrm>
          <a:prstGeom prst="rect">
            <a:avLst/>
          </a:prstGeom>
          <a:noFill/>
        </p:spPr>
        <p:txBody>
          <a:bodyPr wrap="none" lIns="91394" tIns="45696" rIns="91394" bIns="45696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/48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2"/>
          <p:cNvSpPr txBox="1">
            <a:spLocks noChangeArrowheads="1"/>
          </p:cNvSpPr>
          <p:nvPr/>
        </p:nvSpPr>
        <p:spPr bwMode="auto">
          <a:xfrm>
            <a:off x="9064072" y="7015949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455" tIns="49731" rIns="99455" bIns="49731"/>
          <a:lstStyle/>
          <a:p>
            <a:pPr algn="r" latinLnBrk="1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latinLnBrk="1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그림 29" descr="하이막스로고만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046" y="7033016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6354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92706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89061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85415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4670" indent="-394670" algn="l" defTabSz="1049577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53107" indent="-327458" algn="l" defTabSz="1049577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13266" indent="-263690" algn="l" defTabSz="1049577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37197" indent="-261966" algn="l" defTabSz="104957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62851" indent="-261966" algn="l" defTabSz="1049577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59201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55552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51902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48257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6354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270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9061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5415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76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811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4467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7082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0" y="5"/>
            <a:ext cx="10693400" cy="6717622"/>
          </a:xfrm>
          <a:prstGeom prst="rect">
            <a:avLst/>
          </a:prstGeom>
          <a:solidFill>
            <a:srgbClr val="C40452">
              <a:alpha val="9098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8367" tIns="49218" rIns="98367" bIns="49218" anchor="ctr"/>
          <a:lstStyle/>
          <a:p>
            <a:pPr defTabSz="983638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4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399281" y="7022160"/>
            <a:ext cx="378463" cy="260730"/>
          </a:xfrm>
          <a:prstGeom prst="rect">
            <a:avLst/>
          </a:prstGeom>
          <a:noFill/>
        </p:spPr>
        <p:txBody>
          <a:bodyPr wrap="none" lIns="90564" tIns="45284" rIns="90564" bIns="45284" rtlCol="0">
            <a:spAutoFit/>
          </a:bodyPr>
          <a:lstStyle/>
          <a:p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2"/>
          <p:cNvSpPr txBox="1">
            <a:spLocks noChangeArrowheads="1"/>
          </p:cNvSpPr>
          <p:nvPr/>
        </p:nvSpPr>
        <p:spPr bwMode="auto">
          <a:xfrm>
            <a:off x="9064072" y="7016007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53" tIns="49307" rIns="98553" bIns="49307"/>
          <a:lstStyle/>
          <a:p>
            <a:pPr algn="r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그림 29" descr="하이막스로고만.em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6108" y="7033073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399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9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399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399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399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817" algn="ctr" defTabSz="10399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638" algn="ctr" defTabSz="10399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5459" algn="ctr" defTabSz="10399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7282" algn="ctr" defTabSz="10399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1067" indent="-391067" algn="l" defTabSz="1039988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313" indent="-324481" algn="l" defTabSz="1039988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1273" indent="-261280" algn="l" defTabSz="103998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20411" indent="-259573" algn="l" defTabSz="1039988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1270" indent="-259573" algn="l" defTabSz="1039988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3082" indent="-259573" algn="l" defTabSz="10399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4898" indent="-259573" algn="l" defTabSz="10399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6716" indent="-259573" algn="l" defTabSz="10399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8540" indent="-259573" algn="l" defTabSz="10399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817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638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5459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7282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9095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913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2732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4556" algn="l" defTabSz="983638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0" y="5"/>
            <a:ext cx="10693400" cy="6717622"/>
          </a:xfrm>
          <a:prstGeom prst="rect">
            <a:avLst/>
          </a:prstGeom>
          <a:solidFill>
            <a:srgbClr val="F4F4F4"/>
          </a:solidFill>
          <a:ln w="9525" algn="ctr">
            <a:noFill/>
            <a:miter lim="800000"/>
            <a:headEnd/>
            <a:tailEnd/>
          </a:ln>
        </p:spPr>
        <p:txBody>
          <a:bodyPr wrap="none" lIns="98335" tIns="49202" rIns="98335" bIns="49202" anchor="ctr"/>
          <a:lstStyle/>
          <a:p>
            <a:pPr marL="0" algn="l" defTabSz="983327" rtl="0" eaLnBrk="1" fontAlgn="base" latin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4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399282" y="7022150"/>
            <a:ext cx="378401" cy="260697"/>
          </a:xfrm>
          <a:prstGeom prst="rect">
            <a:avLst/>
          </a:prstGeom>
          <a:noFill/>
        </p:spPr>
        <p:txBody>
          <a:bodyPr wrap="none" lIns="90533" tIns="45268" rIns="90533" bIns="45268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2"/>
          <p:cNvSpPr txBox="1">
            <a:spLocks noChangeArrowheads="1"/>
          </p:cNvSpPr>
          <p:nvPr/>
        </p:nvSpPr>
        <p:spPr bwMode="auto">
          <a:xfrm>
            <a:off x="9064072" y="7016012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21" tIns="49291" rIns="98521" bIns="49291"/>
          <a:lstStyle/>
          <a:p>
            <a:pPr algn="r" latinLnBrk="1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latinLnBrk="1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그림 29" descr="하이막스로고만.e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112" y="7033079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660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327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4994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6659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0944" indent="-390944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048" indent="-324379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0860" indent="-261196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19831" indent="-259490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0525" indent="-259490" algn="l" defTabSz="1039659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219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385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551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718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66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327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499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6659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8316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98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1645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331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0" y="5"/>
            <a:ext cx="10693400" cy="6717622"/>
          </a:xfrm>
          <a:prstGeom prst="rect">
            <a:avLst/>
          </a:prstGeom>
          <a:solidFill>
            <a:srgbClr val="F4F4F4"/>
          </a:solidFill>
          <a:ln w="9525" algn="ctr">
            <a:noFill/>
            <a:miter lim="800000"/>
            <a:headEnd/>
            <a:tailEnd/>
          </a:ln>
        </p:spPr>
        <p:txBody>
          <a:bodyPr wrap="none" lIns="98376" tIns="49222" rIns="98376" bIns="49222" anchor="ctr"/>
          <a:lstStyle/>
          <a:p>
            <a:pPr marL="0" algn="l" defTabSz="983749" rtl="0" eaLnBrk="1" fontAlgn="base" latin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4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399278" y="7022150"/>
            <a:ext cx="378479" cy="260734"/>
          </a:xfrm>
          <a:prstGeom prst="rect">
            <a:avLst/>
          </a:prstGeom>
          <a:noFill/>
        </p:spPr>
        <p:txBody>
          <a:bodyPr wrap="none" lIns="90572" tIns="45286" rIns="90572" bIns="45286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2"/>
          <p:cNvSpPr txBox="1">
            <a:spLocks noChangeArrowheads="1"/>
          </p:cNvSpPr>
          <p:nvPr/>
        </p:nvSpPr>
        <p:spPr bwMode="auto">
          <a:xfrm>
            <a:off x="9064072" y="7016007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63" tIns="49311" rIns="98563" bIns="49311"/>
          <a:lstStyle/>
          <a:p>
            <a:pPr algn="r" latinLnBrk="1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latinLnBrk="1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그림 29" descr="하이막스로고만.e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107" y="7033073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40104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871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749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5625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7503" algn="ctr" defTabSz="1040104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1112" indent="-391112" algn="l" defTabSz="1040104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409" indent="-324518" algn="l" defTabSz="1040104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1418" indent="-261309" algn="l" defTabSz="1040104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20612" indent="-259602" algn="l" defTabSz="1040104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1531" indent="-259602" algn="l" defTabSz="1040104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3406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5279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7151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9030" indent="-259602" algn="l" defTabSz="1040104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871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749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5625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7503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9371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250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3123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5000" algn="l" defTabSz="983749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93400" cy="67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8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6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9399249" y="7022122"/>
            <a:ext cx="380139" cy="261562"/>
          </a:xfrm>
          <a:prstGeom prst="rect">
            <a:avLst/>
          </a:prstGeom>
          <a:noFill/>
        </p:spPr>
        <p:txBody>
          <a:bodyPr wrap="none" lIns="91394" tIns="45696" rIns="91394" bIns="45696" rtlCol="0">
            <a:spAutoFit/>
          </a:bodyPr>
          <a:lstStyle/>
          <a:p>
            <a:pPr defTabSz="992706"/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2"/>
          <p:cNvSpPr txBox="1">
            <a:spLocks noChangeArrowheads="1"/>
          </p:cNvSpPr>
          <p:nvPr/>
        </p:nvSpPr>
        <p:spPr bwMode="auto">
          <a:xfrm>
            <a:off x="9064072" y="7015949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455" tIns="49731" rIns="99455" bIns="49731"/>
          <a:lstStyle/>
          <a:p>
            <a:pPr algn="r" defTabSz="992706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defTabSz="992706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그림 29" descr="하이막스로고만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046" y="7033016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49577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6354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92706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89061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85415" algn="ctr" defTabSz="1049577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4670" indent="-394670" algn="l" defTabSz="1049577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53107" indent="-327458" algn="l" defTabSz="1049577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13266" indent="-263690" algn="l" defTabSz="1049577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37197" indent="-261966" algn="l" defTabSz="104957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62851" indent="-261966" algn="l" defTabSz="1049577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59201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55552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51902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48257" indent="-261966" algn="l" defTabSz="1049577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6354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270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9061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5415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76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811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4467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70826" algn="l" defTabSz="99270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 flipV="1">
            <a:off x="0" y="6717625"/>
            <a:ext cx="10693400" cy="843638"/>
          </a:xfrm>
          <a:prstGeom prst="rect">
            <a:avLst/>
          </a:prstGeom>
          <a:solidFill>
            <a:srgbClr val="E6E6E6"/>
          </a:solidFill>
          <a:ln w="9525" algn="ctr">
            <a:noFill/>
            <a:miter lim="800000"/>
            <a:headEnd/>
            <a:tailEnd/>
          </a:ln>
        </p:spPr>
        <p:txBody>
          <a:bodyPr wrap="none" lIns="98335" tIns="49202" rIns="98335" bIns="49202" anchor="ctr"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1029" name="그림 29" descr="하이막스로고만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112" y="7033079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5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8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9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9399281" y="7022150"/>
            <a:ext cx="378401" cy="260697"/>
          </a:xfrm>
          <a:prstGeom prst="rect">
            <a:avLst/>
          </a:prstGeom>
          <a:noFill/>
        </p:spPr>
        <p:txBody>
          <a:bodyPr wrap="none" lIns="90533" tIns="45268" rIns="90533" bIns="45268" rtlCol="0">
            <a:spAutoFit/>
          </a:bodyPr>
          <a:lstStyle/>
          <a:p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2"/>
          <p:cNvSpPr txBox="1">
            <a:spLocks noChangeArrowheads="1"/>
          </p:cNvSpPr>
          <p:nvPr/>
        </p:nvSpPr>
        <p:spPr bwMode="auto">
          <a:xfrm>
            <a:off x="9064072" y="7016012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21" tIns="49291" rIns="98521" bIns="49291"/>
          <a:lstStyle/>
          <a:p>
            <a:pPr algn="r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660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327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4994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6659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0944" indent="-390944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048" indent="-324379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0860" indent="-261196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19831" indent="-259490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0525" indent="-259490" algn="l" defTabSz="1039659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219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385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551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718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66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327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499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6659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8316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98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1645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331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 flipV="1">
            <a:off x="0" y="6717625"/>
            <a:ext cx="10693400" cy="843638"/>
          </a:xfrm>
          <a:prstGeom prst="rect">
            <a:avLst/>
          </a:prstGeom>
          <a:solidFill>
            <a:srgbClr val="E6E6E6"/>
          </a:solidFill>
          <a:ln w="9525" algn="ctr">
            <a:noFill/>
            <a:miter lim="800000"/>
            <a:headEnd/>
            <a:tailEnd/>
          </a:ln>
        </p:spPr>
        <p:txBody>
          <a:bodyPr wrap="none" lIns="98335" tIns="49202" rIns="98335" bIns="49202" anchor="ctr"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1029" name="그림 29" descr="하이막스로고만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112" y="7033079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5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8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9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9399281" y="7022150"/>
            <a:ext cx="378401" cy="260697"/>
          </a:xfrm>
          <a:prstGeom prst="rect">
            <a:avLst/>
          </a:prstGeom>
          <a:noFill/>
        </p:spPr>
        <p:txBody>
          <a:bodyPr wrap="none" lIns="90533" tIns="45268" rIns="90533" bIns="45268" rtlCol="0">
            <a:spAutoFit/>
          </a:bodyPr>
          <a:lstStyle/>
          <a:p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2"/>
          <p:cNvSpPr txBox="1">
            <a:spLocks noChangeArrowheads="1"/>
          </p:cNvSpPr>
          <p:nvPr/>
        </p:nvSpPr>
        <p:spPr bwMode="auto">
          <a:xfrm>
            <a:off x="9064072" y="7016012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21" tIns="49291" rIns="98521" bIns="49291"/>
          <a:lstStyle/>
          <a:p>
            <a:pPr algn="r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39659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660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327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4994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6659" algn="ctr" defTabSz="1039659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0944" indent="-390944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048" indent="-324379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0860" indent="-261196" algn="l" defTabSz="1039659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19831" indent="-259490" algn="l" defTabSz="1039659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0525" indent="-259490" algn="l" defTabSz="1039659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219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3853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551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7181" indent="-259490" algn="l" defTabSz="1039659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66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327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499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6659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8316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984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1645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3310" algn="l" defTabSz="98332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 flipV="1">
            <a:off x="0" y="6717625"/>
            <a:ext cx="10693400" cy="843638"/>
          </a:xfrm>
          <a:prstGeom prst="rect">
            <a:avLst/>
          </a:prstGeom>
          <a:solidFill>
            <a:srgbClr val="E6E6E6"/>
          </a:solidFill>
          <a:ln w="9525" algn="ctr">
            <a:noFill/>
            <a:miter lim="800000"/>
            <a:headEnd/>
            <a:tailEnd/>
          </a:ln>
        </p:spPr>
        <p:txBody>
          <a:bodyPr wrap="none" lIns="94650" tIns="47331" rIns="94650" bIns="47331" anchor="ctr"/>
          <a:lstStyle/>
          <a:p>
            <a:pPr defTabSz="946549"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pic>
        <p:nvPicPr>
          <p:cNvPr id="1029" name="그림 29" descr="하이막스로고만.e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66" y="7033037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7" y="7091351"/>
            <a:ext cx="1730355" cy="128588"/>
            <a:chOff x="8013719" y="6414189"/>
            <a:chExt cx="1730356" cy="128587"/>
          </a:xfrm>
        </p:grpSpPr>
        <p:pic>
          <p:nvPicPr>
            <p:cNvPr id="25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6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9399250" y="7022134"/>
            <a:ext cx="371637" cy="257310"/>
          </a:xfrm>
          <a:prstGeom prst="rect">
            <a:avLst/>
          </a:prstGeom>
          <a:noFill/>
        </p:spPr>
        <p:txBody>
          <a:bodyPr wrap="none" lIns="87146" tIns="43573" rIns="87146" bIns="43573" rtlCol="0">
            <a:spAutoFit/>
          </a:bodyPr>
          <a:lstStyle/>
          <a:p>
            <a:pPr defTabSz="946549"/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2"/>
          <p:cNvSpPr txBox="1">
            <a:spLocks noChangeArrowheads="1"/>
          </p:cNvSpPr>
          <p:nvPr/>
        </p:nvSpPr>
        <p:spPr bwMode="auto">
          <a:xfrm>
            <a:off x="9064073" y="7015970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31" tIns="47419" rIns="94831" bIns="47419"/>
          <a:lstStyle/>
          <a:p>
            <a:pPr algn="r" defTabSz="946549"/>
            <a:fld id="{1CE79A69-F877-4FA6-B0F2-1B72B10644BC}" type="slidenum">
              <a:rPr lang="ko-KR" altLang="en-US" sz="1100" b="1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defTabSz="946549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94" r:id="rId2"/>
    <p:sldLayoutId id="214748389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00779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0779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2pPr>
      <a:lvl3pPr algn="ctr" defTabSz="1000779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3pPr>
      <a:lvl4pPr algn="ctr" defTabSz="1000779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4pPr>
      <a:lvl5pPr algn="ctr" defTabSz="1000779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5pPr>
      <a:lvl6pPr marL="473276" algn="ctr" defTabSz="1000779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6pPr>
      <a:lvl7pPr marL="946549" algn="ctr" defTabSz="1000779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7pPr>
      <a:lvl8pPr marL="1419828" algn="ctr" defTabSz="1000779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8pPr>
      <a:lvl9pPr marL="1893104" algn="ctr" defTabSz="1000779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76317" indent="-376317" algn="l" defTabSz="1000779" rtl="0" eaLnBrk="0" fontAlgn="base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+mn-cs"/>
        </a:defRPr>
      </a:lvl1pPr>
      <a:lvl2pPr marL="813441" indent="-312236" algn="l" defTabSz="1000779" rtl="0" eaLnBrk="0" fontAlgn="base" hangingPunct="0">
        <a:spcBef>
          <a:spcPct val="20000"/>
        </a:spcBef>
        <a:spcAft>
          <a:spcPct val="0"/>
        </a:spcAft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252202" indent="-251430" algn="l" defTabSz="1000779" rtl="0" eaLnBrk="0" fontAlgn="base" hangingPunct="0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51781" indent="-249787" algn="l" defTabSz="1000779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52990" indent="-249787" algn="l" defTabSz="1000779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726265" indent="-249787" algn="l" defTabSz="1000779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99538" indent="-249787" algn="l" defTabSz="1000779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72802" indent="-249787" algn="l" defTabSz="1000779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146086" indent="-249787" algn="l" defTabSz="1000779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3276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549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19828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93104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366377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39648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12925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86203" algn="l" defTabSz="94654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/>
          <p:cNvSpPr>
            <a:spLocks noChangeArrowheads="1"/>
          </p:cNvSpPr>
          <p:nvPr/>
        </p:nvSpPr>
        <p:spPr bwMode="auto">
          <a:xfrm flipV="1">
            <a:off x="0" y="6717625"/>
            <a:ext cx="10693400" cy="843638"/>
          </a:xfrm>
          <a:prstGeom prst="rect">
            <a:avLst/>
          </a:prstGeom>
          <a:solidFill>
            <a:srgbClr val="E6E6E6"/>
          </a:solidFill>
          <a:ln w="9525" algn="ctr">
            <a:noFill/>
            <a:miter lim="800000"/>
            <a:headEnd/>
            <a:tailEnd/>
          </a:ln>
        </p:spPr>
        <p:txBody>
          <a:bodyPr wrap="none" lIns="98394" tIns="49231" rIns="98394" bIns="49231" anchor="ctr"/>
          <a:lstStyle/>
          <a:p>
            <a:pPr defTabSz="983922">
              <a:defRPr/>
            </a:pPr>
            <a:endParaRPr lang="ko-KR" altLang="en-US" sz="2100">
              <a:solidFill>
                <a:srgbClr val="000000"/>
              </a:solidFill>
            </a:endParaRPr>
          </a:p>
        </p:txBody>
      </p:sp>
      <p:pic>
        <p:nvPicPr>
          <p:cNvPr id="1029" name="그림 29" descr="하이막스로고만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106" y="7033072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25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 userDrawn="1"/>
          </p:nvPicPr>
          <p:blipFill>
            <a:blip r:embed="rId8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 userDrawn="1"/>
          </p:nvPicPr>
          <p:blipFill>
            <a:blip r:embed="rId9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9399278" y="7022150"/>
            <a:ext cx="378510" cy="260750"/>
          </a:xfrm>
          <a:prstGeom prst="rect">
            <a:avLst/>
          </a:prstGeom>
          <a:noFill/>
        </p:spPr>
        <p:txBody>
          <a:bodyPr wrap="none" lIns="90587" tIns="45294" rIns="90587" bIns="45294" rtlCol="0">
            <a:spAutoFit/>
          </a:bodyPr>
          <a:lstStyle/>
          <a:p>
            <a:pPr defTabSz="983922"/>
            <a:r>
              <a:rPr lang="en-US" altLang="ko-KR" sz="11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2"/>
          <p:cNvSpPr txBox="1">
            <a:spLocks noChangeArrowheads="1"/>
          </p:cNvSpPr>
          <p:nvPr/>
        </p:nvSpPr>
        <p:spPr bwMode="auto">
          <a:xfrm>
            <a:off x="9064072" y="7016006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81" tIns="49320" rIns="98581" bIns="49320"/>
          <a:lstStyle/>
          <a:p>
            <a:pPr algn="r" defTabSz="983922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defTabSz="983922"/>
              <a:t>‹#›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2pPr>
      <a:lvl3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3pPr>
      <a:lvl4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4pPr>
      <a:lvl5pPr algn="ctr" defTabSz="1040288" rtl="0" eaLnBrk="0" fontAlgn="base" hangingPunct="0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5pPr>
      <a:lvl6pPr marL="491958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6pPr>
      <a:lvl7pPr marL="983922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7pPr>
      <a:lvl8pPr marL="1475886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8pPr>
      <a:lvl9pPr marL="1967850" algn="ctr" defTabSz="1040288" rtl="0" fontAlgn="base">
        <a:spcBef>
          <a:spcPct val="0"/>
        </a:spcBef>
        <a:spcAft>
          <a:spcPct val="0"/>
        </a:spcAft>
        <a:defRPr kumimoji="1" sz="5100">
          <a:solidFill>
            <a:schemeClr val="tx2"/>
          </a:solidFill>
          <a:latin typeface="Times" charset="0"/>
          <a:ea typeface="AppleMyungjo" charset="-127"/>
        </a:defRPr>
      </a:lvl9pPr>
    </p:titleStyle>
    <p:bodyStyle>
      <a:lvl1pPr marL="391181" indent="-391181" algn="l" defTabSz="1040288" rtl="0" eaLnBrk="0" fontAlgn="base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5559" indent="-324575" algn="l" defTabSz="1040288" rtl="0" eaLnBrk="0" fontAlgn="base" hangingPunct="0">
        <a:spcBef>
          <a:spcPct val="20000"/>
        </a:spcBef>
        <a:spcAft>
          <a:spcPct val="0"/>
        </a:spcAft>
        <a:buChar char="–"/>
        <a:defRPr kumimoji="1" sz="3300">
          <a:solidFill>
            <a:schemeClr val="tx1"/>
          </a:solidFill>
          <a:latin typeface="+mn-lt"/>
          <a:ea typeface="+mn-ea"/>
        </a:defRPr>
      </a:lvl2pPr>
      <a:lvl3pPr marL="1301648" indent="-261355" algn="l" defTabSz="104028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20933" indent="-259647" algn="l" defTabSz="1040288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41944" indent="-259647" algn="l" defTabSz="1040288" rtl="0" eaLnBrk="0" fontAlgn="base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33907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25865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17824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09790" indent="-259647" algn="l" defTabSz="1040288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958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3922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75886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67850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59805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771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43731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5694" algn="l" defTabSz="98392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google.co.kr/url?sa=i&amp;rct=j&amp;q=&amp;esrc=s&amp;source=images&amp;cd=&amp;cad=rja&amp;uact=8&amp;ved=0ahUKEwiova2Xo9jLAhUmGKYKHaeoDRgQjRwIBw&amp;url=https://commons.wikimedia.org/wiki/File:Formaldehyde_structuur.png&amp;bvm=bv.117604692,d.dGY&amp;psig=AFQjCNF_ux0mPc8EVrziZGJFvpKXN3OfSQ&amp;ust=1458872863174671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png"/><Relationship Id="rId4" Type="http://schemas.openxmlformats.org/officeDocument/2006/relationships/hyperlink" Target="https://www.google.co.kr/url?sa=i&amp;rct=j&amp;q=&amp;esrc=s&amp;source=images&amp;cd=&amp;cad=rja&amp;uact=8&amp;ved=0ahUKEwie0NvrqNjLAhWGMKYKHaO8A1wQjRwIBw&amp;url=https://en.wikipedia.org/wiki/Toluene_toxicity&amp;bvm=bv.117604692,d.dGY&amp;psig=AFQjCNH6NMqy6FPA_eulIm5aZKnBApuCjA&amp;ust=1458874375542174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H:\&#46356;&#51088;&#51064;&#49789;&#51089;&#50629;&#49892;\&#9733;2016&#9733;\Lg&#54616;&#50864;&#49884;&#49828;_&#51064;&#53580;&#47532;&#50612;&#54596;&#47492;\ppt\&#49688;&#51221;0322\%5bmix%5dLG%20Hausys%20Interior%20Film.wmv" TargetMode="Externa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3.png"/><Relationship Id="rId7" Type="http://schemas.openxmlformats.org/officeDocument/2006/relationships/image" Target="../media/image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emf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2.png"/><Relationship Id="rId7" Type="http://schemas.openxmlformats.org/officeDocument/2006/relationships/image" Target="../media/image10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25.png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.emf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11" Type="http://schemas.openxmlformats.org/officeDocument/2006/relationships/image" Target="../media/image2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8.png"/><Relationship Id="rId7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source=images&amp;cd=&amp;cad=rja&amp;uact=8&amp;ved=0ahUKEwjF9uuskPnKAhWDIqYKHSYDD-YQjRwIBw&amp;url=http://www.clipartbest.com/ce-mark-logo&amp;bvm=bv.114195076,d.dGY&amp;psig=AFQjCNEfENmUjqeApM40Hs5gyC5WGghDew&amp;ust=1455603657166630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7.gif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hyperlink" Target="http://www.google.co.kr/url?sa=i&amp;rct=j&amp;q=&amp;esrc=s&amp;source=images&amp;cd=&amp;cad=rja&amp;uact=8&amp;ved=0ahUKEwjF9uuskPnKAhWDIqYKHSYDD-YQjRwIBw&amp;url=http://www.clipartbest.com/ce-mark-logo&amp;bvm=bv.114195076,d.dGY&amp;psig=AFQjCNEfENmUjqeApM40Hs5gyC5WGghDew&amp;ust=1455603657166630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28.png"/>
          <p:cNvPicPr>
            <a:picLocks noChangeAspect="1"/>
          </p:cNvPicPr>
          <p:nvPr/>
        </p:nvPicPr>
        <p:blipFill>
          <a:blip r:embed="rId2" cstate="email">
            <a:lum contrast="30000"/>
          </a:blip>
          <a:srcRect r="-1035"/>
          <a:stretch>
            <a:fillRect/>
          </a:stretch>
        </p:blipFill>
        <p:spPr>
          <a:xfrm>
            <a:off x="1059666" y="2066119"/>
            <a:ext cx="8574228" cy="5495144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761598" y="3091144"/>
            <a:ext cx="1207302" cy="460887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Interior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materials</a:t>
            </a:r>
          </a:p>
        </p:txBody>
      </p:sp>
      <p:grpSp>
        <p:nvGrpSpPr>
          <p:cNvPr id="20" name="그룹 25"/>
          <p:cNvGrpSpPr/>
          <p:nvPr/>
        </p:nvGrpSpPr>
        <p:grpSpPr>
          <a:xfrm>
            <a:off x="850900" y="1875631"/>
            <a:ext cx="963944" cy="963942"/>
            <a:chOff x="6849538" y="3698410"/>
            <a:chExt cx="1227635" cy="1227634"/>
          </a:xfrm>
        </p:grpSpPr>
        <p:sp>
          <p:nvSpPr>
            <p:cNvPr id="21" name="타원 3"/>
            <p:cNvSpPr/>
            <p:nvPr/>
          </p:nvSpPr>
          <p:spPr bwMode="auto">
            <a:xfrm rot="2700000">
              <a:off x="6849539" y="3698409"/>
              <a:ext cx="1227634" cy="1227635"/>
            </a:xfrm>
            <a:prstGeom prst="ellipse">
              <a:avLst/>
            </a:prstGeom>
            <a:solidFill>
              <a:srgbClr val="3C4E6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defTabSz="984855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7146019" y="4029276"/>
              <a:ext cx="628068" cy="519050"/>
            </a:xfrm>
            <a:custGeom>
              <a:avLst/>
              <a:gdLst/>
              <a:ahLst/>
              <a:cxnLst>
                <a:cxn ang="0">
                  <a:pos x="1915" y="569"/>
                </a:cxn>
                <a:cxn ang="0">
                  <a:pos x="1915" y="187"/>
                </a:cxn>
                <a:cxn ang="0">
                  <a:pos x="1631" y="187"/>
                </a:cxn>
                <a:cxn ang="0">
                  <a:pos x="1631" y="344"/>
                </a:cxn>
                <a:cxn ang="0">
                  <a:pos x="1252" y="0"/>
                </a:cxn>
                <a:cxn ang="0">
                  <a:pos x="0" y="1121"/>
                </a:cxn>
                <a:cxn ang="0">
                  <a:pos x="434" y="1121"/>
                </a:cxn>
                <a:cxn ang="0">
                  <a:pos x="434" y="2033"/>
                </a:cxn>
                <a:cxn ang="0">
                  <a:pos x="998" y="2033"/>
                </a:cxn>
                <a:cxn ang="0">
                  <a:pos x="998" y="1417"/>
                </a:cxn>
                <a:cxn ang="0">
                  <a:pos x="1505" y="1417"/>
                </a:cxn>
                <a:cxn ang="0">
                  <a:pos x="1505" y="2019"/>
                </a:cxn>
                <a:cxn ang="0">
                  <a:pos x="2069" y="2019"/>
                </a:cxn>
                <a:cxn ang="0">
                  <a:pos x="2069" y="1121"/>
                </a:cxn>
                <a:cxn ang="0">
                  <a:pos x="2460" y="1121"/>
                </a:cxn>
                <a:cxn ang="0">
                  <a:pos x="1915" y="569"/>
                </a:cxn>
              </a:cxnLst>
              <a:rect l="0" t="0" r="r" b="b"/>
              <a:pathLst>
                <a:path w="2460" h="2033">
                  <a:moveTo>
                    <a:pt x="1915" y="569"/>
                  </a:moveTo>
                  <a:lnTo>
                    <a:pt x="1915" y="187"/>
                  </a:lnTo>
                  <a:lnTo>
                    <a:pt x="1631" y="187"/>
                  </a:lnTo>
                  <a:lnTo>
                    <a:pt x="1631" y="344"/>
                  </a:lnTo>
                  <a:lnTo>
                    <a:pt x="1252" y="0"/>
                  </a:lnTo>
                  <a:lnTo>
                    <a:pt x="0" y="1121"/>
                  </a:lnTo>
                  <a:lnTo>
                    <a:pt x="434" y="1121"/>
                  </a:lnTo>
                  <a:lnTo>
                    <a:pt x="434" y="2033"/>
                  </a:lnTo>
                  <a:lnTo>
                    <a:pt x="998" y="2033"/>
                  </a:lnTo>
                  <a:lnTo>
                    <a:pt x="998" y="1417"/>
                  </a:lnTo>
                  <a:lnTo>
                    <a:pt x="1505" y="1417"/>
                  </a:lnTo>
                  <a:lnTo>
                    <a:pt x="1505" y="2019"/>
                  </a:lnTo>
                  <a:lnTo>
                    <a:pt x="2069" y="2019"/>
                  </a:lnTo>
                  <a:lnTo>
                    <a:pt x="2069" y="1121"/>
                  </a:lnTo>
                  <a:lnTo>
                    <a:pt x="2460" y="1121"/>
                  </a:lnTo>
                  <a:lnTo>
                    <a:pt x="1915" y="5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443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6076476" y="3091144"/>
            <a:ext cx="1207302" cy="460887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Automotive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Material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3213100" y="3094831"/>
            <a:ext cx="1539808" cy="460887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Windows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/Curtain walls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8460968" y="3014944"/>
            <a:ext cx="1803002" cy="460887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High Performance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Materials</a:t>
            </a:r>
          </a:p>
        </p:txBody>
      </p:sp>
      <p:grpSp>
        <p:nvGrpSpPr>
          <p:cNvPr id="14" name="그룹 24"/>
          <p:cNvGrpSpPr/>
          <p:nvPr/>
        </p:nvGrpSpPr>
        <p:grpSpPr>
          <a:xfrm>
            <a:off x="3517900" y="1875631"/>
            <a:ext cx="974630" cy="974630"/>
            <a:chOff x="7582264" y="2882789"/>
            <a:chExt cx="1241246" cy="1241246"/>
          </a:xfrm>
        </p:grpSpPr>
        <p:sp>
          <p:nvSpPr>
            <p:cNvPr id="15" name="타원 14"/>
            <p:cNvSpPr/>
            <p:nvPr/>
          </p:nvSpPr>
          <p:spPr bwMode="auto">
            <a:xfrm rot="2700000">
              <a:off x="7582264" y="2882789"/>
              <a:ext cx="1241246" cy="1241246"/>
            </a:xfrm>
            <a:prstGeom prst="ellipse">
              <a:avLst/>
            </a:prstGeom>
            <a:solidFill>
              <a:srgbClr val="4D648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defTabSz="984855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16" name="그룹 5"/>
            <p:cNvGrpSpPr/>
            <p:nvPr/>
          </p:nvGrpSpPr>
          <p:grpSpPr>
            <a:xfrm>
              <a:off x="7919777" y="3273926"/>
              <a:ext cx="572848" cy="416430"/>
              <a:chOff x="885425" y="2433191"/>
              <a:chExt cx="460217" cy="334552"/>
            </a:xfrm>
          </p:grpSpPr>
          <p:sp>
            <p:nvSpPr>
              <p:cNvPr id="17" name="평행 사변형 16"/>
              <p:cNvSpPr/>
              <p:nvPr/>
            </p:nvSpPr>
            <p:spPr bwMode="auto">
              <a:xfrm rot="16200000">
                <a:off x="772970" y="2545646"/>
                <a:ext cx="334551" cy="109642"/>
              </a:xfrm>
              <a:prstGeom prst="parallelogram">
                <a:avLst>
                  <a:gd name="adj" fmla="val 60908"/>
                </a:avLst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4437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100" dirty="0" smtClean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  <p:sp>
            <p:nvSpPr>
              <p:cNvPr id="18" name="평행 사변형 17"/>
              <p:cNvSpPr/>
              <p:nvPr/>
            </p:nvSpPr>
            <p:spPr bwMode="auto">
              <a:xfrm rot="16200000">
                <a:off x="948258" y="2545647"/>
                <a:ext cx="334551" cy="109642"/>
              </a:xfrm>
              <a:prstGeom prst="parallelogram">
                <a:avLst>
                  <a:gd name="adj" fmla="val 60908"/>
                </a:avLst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4437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100" dirty="0" smtClean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  <p:sp>
            <p:nvSpPr>
              <p:cNvPr id="19" name="평행 사변형 18"/>
              <p:cNvSpPr/>
              <p:nvPr/>
            </p:nvSpPr>
            <p:spPr bwMode="auto">
              <a:xfrm rot="16200000">
                <a:off x="1123545" y="2545647"/>
                <a:ext cx="334551" cy="109642"/>
              </a:xfrm>
              <a:prstGeom prst="parallelogram">
                <a:avLst>
                  <a:gd name="adj" fmla="val 60908"/>
                </a:avLst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4437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100" dirty="0" smtClean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</p:grpSp>
      </p:grpSp>
      <p:grpSp>
        <p:nvGrpSpPr>
          <p:cNvPr id="23" name="그룹 26"/>
          <p:cNvGrpSpPr/>
          <p:nvPr/>
        </p:nvGrpSpPr>
        <p:grpSpPr>
          <a:xfrm>
            <a:off x="6184900" y="1951831"/>
            <a:ext cx="979638" cy="979638"/>
            <a:chOff x="7600257" y="4434994"/>
            <a:chExt cx="1247623" cy="1247625"/>
          </a:xfrm>
        </p:grpSpPr>
        <p:sp>
          <p:nvSpPr>
            <p:cNvPr id="24" name="타원 23"/>
            <p:cNvSpPr/>
            <p:nvPr/>
          </p:nvSpPr>
          <p:spPr bwMode="auto">
            <a:xfrm rot="2700000">
              <a:off x="7600256" y="4434995"/>
              <a:ext cx="1247625" cy="1247623"/>
            </a:xfrm>
            <a:prstGeom prst="ellipse">
              <a:avLst/>
            </a:prstGeom>
            <a:solidFill>
              <a:srgbClr val="4D6485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defTabSz="984855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25" name="그룹 10"/>
            <p:cNvGrpSpPr/>
            <p:nvPr/>
          </p:nvGrpSpPr>
          <p:grpSpPr>
            <a:xfrm>
              <a:off x="7936912" y="4799831"/>
              <a:ext cx="578356" cy="510881"/>
              <a:chOff x="7619858" y="2364092"/>
              <a:chExt cx="439803" cy="388493"/>
            </a:xfrm>
          </p:grpSpPr>
          <p:sp>
            <p:nvSpPr>
              <p:cNvPr id="26" name="Freeform 9"/>
              <p:cNvSpPr>
                <a:spLocks noEditPoints="1"/>
              </p:cNvSpPr>
              <p:nvPr/>
            </p:nvSpPr>
            <p:spPr bwMode="auto">
              <a:xfrm>
                <a:off x="7619858" y="2364092"/>
                <a:ext cx="439803" cy="388493"/>
              </a:xfrm>
              <a:custGeom>
                <a:avLst/>
                <a:gdLst/>
                <a:ahLst/>
                <a:cxnLst>
                  <a:cxn ang="0">
                    <a:pos x="766" y="249"/>
                  </a:cxn>
                  <a:cxn ang="0">
                    <a:pos x="718" y="105"/>
                  </a:cxn>
                  <a:cxn ang="0">
                    <a:pos x="263" y="0"/>
                  </a:cxn>
                  <a:cxn ang="0">
                    <a:pos x="115" y="252"/>
                  </a:cxn>
                  <a:cxn ang="0">
                    <a:pos x="22" y="249"/>
                  </a:cxn>
                  <a:cxn ang="0">
                    <a:pos x="0" y="291"/>
                  </a:cxn>
                  <a:cxn ang="0">
                    <a:pos x="53" y="319"/>
                  </a:cxn>
                  <a:cxn ang="0">
                    <a:pos x="27" y="516"/>
                  </a:cxn>
                  <a:cxn ang="0">
                    <a:pos x="27" y="535"/>
                  </a:cxn>
                  <a:cxn ang="0">
                    <a:pos x="67" y="768"/>
                  </a:cxn>
                  <a:cxn ang="0">
                    <a:pos x="169" y="727"/>
                  </a:cxn>
                  <a:cxn ang="0">
                    <a:pos x="701" y="641"/>
                  </a:cxn>
                  <a:cxn ang="0">
                    <a:pos x="742" y="768"/>
                  </a:cxn>
                  <a:cxn ang="0">
                    <a:pos x="844" y="727"/>
                  </a:cxn>
                  <a:cxn ang="0">
                    <a:pos x="843" y="527"/>
                  </a:cxn>
                  <a:cxn ang="0">
                    <a:pos x="832" y="385"/>
                  </a:cxn>
                  <a:cxn ang="0">
                    <a:pos x="847" y="314"/>
                  </a:cxn>
                  <a:cxn ang="0">
                    <a:pos x="870" y="271"/>
                  </a:cxn>
                  <a:cxn ang="0">
                    <a:pos x="179" y="225"/>
                  </a:cxn>
                  <a:cxn ang="0">
                    <a:pos x="207" y="116"/>
                  </a:cxn>
                  <a:cxn ang="0">
                    <a:pos x="647" y="76"/>
                  </a:cxn>
                  <a:cxn ang="0">
                    <a:pos x="691" y="225"/>
                  </a:cxn>
                  <a:cxn ang="0">
                    <a:pos x="634" y="318"/>
                  </a:cxn>
                  <a:cxn ang="0">
                    <a:pos x="169" y="265"/>
                  </a:cxn>
                  <a:cxn ang="0">
                    <a:pos x="198" y="567"/>
                  </a:cxn>
                  <a:cxn ang="0">
                    <a:pos x="198" y="444"/>
                  </a:cxn>
                  <a:cxn ang="0">
                    <a:pos x="198" y="567"/>
                  </a:cxn>
                  <a:cxn ang="0">
                    <a:pos x="523" y="540"/>
                  </a:cxn>
                  <a:cxn ang="0">
                    <a:pos x="332" y="522"/>
                  </a:cxn>
                  <a:cxn ang="0">
                    <a:pos x="351" y="452"/>
                  </a:cxn>
                  <a:cxn ang="0">
                    <a:pos x="541" y="470"/>
                  </a:cxn>
                  <a:cxn ang="0">
                    <a:pos x="672" y="567"/>
                  </a:cxn>
                  <a:cxn ang="0">
                    <a:pos x="672" y="444"/>
                  </a:cxn>
                  <a:cxn ang="0">
                    <a:pos x="672" y="567"/>
                  </a:cxn>
                </a:cxnLst>
                <a:rect l="0" t="0" r="r" b="b"/>
                <a:pathLst>
                  <a:path w="870" h="768">
                    <a:moveTo>
                      <a:pt x="847" y="249"/>
                    </a:moveTo>
                    <a:cubicBezTo>
                      <a:pt x="766" y="249"/>
                      <a:pt x="766" y="249"/>
                      <a:pt x="766" y="249"/>
                    </a:cubicBezTo>
                    <a:cubicBezTo>
                      <a:pt x="762" y="249"/>
                      <a:pt x="758" y="250"/>
                      <a:pt x="755" y="251"/>
                    </a:cubicBezTo>
                    <a:cubicBezTo>
                      <a:pt x="718" y="105"/>
                      <a:pt x="718" y="105"/>
                      <a:pt x="718" y="105"/>
                    </a:cubicBezTo>
                    <a:cubicBezTo>
                      <a:pt x="707" y="42"/>
                      <a:pt x="662" y="0"/>
                      <a:pt x="608" y="0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200" y="0"/>
                      <a:pt x="162" y="53"/>
                      <a:pt x="152" y="105"/>
                    </a:cubicBezTo>
                    <a:cubicBezTo>
                      <a:pt x="115" y="252"/>
                      <a:pt x="115" y="252"/>
                      <a:pt x="115" y="252"/>
                    </a:cubicBezTo>
                    <a:cubicBezTo>
                      <a:pt x="112" y="250"/>
                      <a:pt x="108" y="249"/>
                      <a:pt x="104" y="249"/>
                    </a:cubicBezTo>
                    <a:cubicBezTo>
                      <a:pt x="22" y="249"/>
                      <a:pt x="22" y="249"/>
                      <a:pt x="22" y="249"/>
                    </a:cubicBezTo>
                    <a:cubicBezTo>
                      <a:pt x="10" y="249"/>
                      <a:pt x="0" y="259"/>
                      <a:pt x="0" y="271"/>
                    </a:cubicBezTo>
                    <a:cubicBezTo>
                      <a:pt x="0" y="291"/>
                      <a:pt x="0" y="291"/>
                      <a:pt x="0" y="291"/>
                    </a:cubicBezTo>
                    <a:cubicBezTo>
                      <a:pt x="0" y="303"/>
                      <a:pt x="10" y="314"/>
                      <a:pt x="22" y="314"/>
                    </a:cubicBezTo>
                    <a:cubicBezTo>
                      <a:pt x="53" y="319"/>
                      <a:pt x="53" y="319"/>
                      <a:pt x="53" y="319"/>
                    </a:cubicBezTo>
                    <a:cubicBezTo>
                      <a:pt x="44" y="338"/>
                      <a:pt x="38" y="360"/>
                      <a:pt x="38" y="385"/>
                    </a:cubicBezTo>
                    <a:cubicBezTo>
                      <a:pt x="27" y="516"/>
                      <a:pt x="27" y="516"/>
                      <a:pt x="27" y="516"/>
                    </a:cubicBezTo>
                    <a:cubicBezTo>
                      <a:pt x="27" y="520"/>
                      <a:pt x="27" y="523"/>
                      <a:pt x="27" y="527"/>
                    </a:cubicBezTo>
                    <a:cubicBezTo>
                      <a:pt x="27" y="530"/>
                      <a:pt x="27" y="532"/>
                      <a:pt x="27" y="535"/>
                    </a:cubicBezTo>
                    <a:cubicBezTo>
                      <a:pt x="27" y="727"/>
                      <a:pt x="27" y="727"/>
                      <a:pt x="27" y="727"/>
                    </a:cubicBezTo>
                    <a:cubicBezTo>
                      <a:pt x="27" y="750"/>
                      <a:pt x="45" y="768"/>
                      <a:pt x="67" y="768"/>
                    </a:cubicBezTo>
                    <a:cubicBezTo>
                      <a:pt x="129" y="768"/>
                      <a:pt x="129" y="768"/>
                      <a:pt x="129" y="768"/>
                    </a:cubicBezTo>
                    <a:cubicBezTo>
                      <a:pt x="151" y="768"/>
                      <a:pt x="169" y="750"/>
                      <a:pt x="169" y="727"/>
                    </a:cubicBezTo>
                    <a:cubicBezTo>
                      <a:pt x="169" y="641"/>
                      <a:pt x="169" y="641"/>
                      <a:pt x="169" y="641"/>
                    </a:cubicBezTo>
                    <a:cubicBezTo>
                      <a:pt x="701" y="641"/>
                      <a:pt x="701" y="641"/>
                      <a:pt x="701" y="641"/>
                    </a:cubicBezTo>
                    <a:cubicBezTo>
                      <a:pt x="701" y="727"/>
                      <a:pt x="701" y="727"/>
                      <a:pt x="701" y="727"/>
                    </a:cubicBezTo>
                    <a:cubicBezTo>
                      <a:pt x="701" y="750"/>
                      <a:pt x="719" y="768"/>
                      <a:pt x="742" y="768"/>
                    </a:cubicBezTo>
                    <a:cubicBezTo>
                      <a:pt x="803" y="768"/>
                      <a:pt x="803" y="768"/>
                      <a:pt x="803" y="768"/>
                    </a:cubicBezTo>
                    <a:cubicBezTo>
                      <a:pt x="826" y="768"/>
                      <a:pt x="844" y="750"/>
                      <a:pt x="844" y="727"/>
                    </a:cubicBezTo>
                    <a:cubicBezTo>
                      <a:pt x="844" y="535"/>
                      <a:pt x="844" y="535"/>
                      <a:pt x="844" y="535"/>
                    </a:cubicBezTo>
                    <a:cubicBezTo>
                      <a:pt x="844" y="532"/>
                      <a:pt x="844" y="530"/>
                      <a:pt x="843" y="527"/>
                    </a:cubicBezTo>
                    <a:cubicBezTo>
                      <a:pt x="844" y="523"/>
                      <a:pt x="844" y="520"/>
                      <a:pt x="844" y="516"/>
                    </a:cubicBezTo>
                    <a:cubicBezTo>
                      <a:pt x="832" y="385"/>
                      <a:pt x="832" y="385"/>
                      <a:pt x="832" y="385"/>
                    </a:cubicBezTo>
                    <a:cubicBezTo>
                      <a:pt x="832" y="360"/>
                      <a:pt x="827" y="338"/>
                      <a:pt x="817" y="319"/>
                    </a:cubicBezTo>
                    <a:cubicBezTo>
                      <a:pt x="847" y="314"/>
                      <a:pt x="847" y="314"/>
                      <a:pt x="847" y="314"/>
                    </a:cubicBezTo>
                    <a:cubicBezTo>
                      <a:pt x="860" y="314"/>
                      <a:pt x="870" y="303"/>
                      <a:pt x="870" y="291"/>
                    </a:cubicBezTo>
                    <a:cubicBezTo>
                      <a:pt x="870" y="271"/>
                      <a:pt x="870" y="271"/>
                      <a:pt x="870" y="271"/>
                    </a:cubicBezTo>
                    <a:cubicBezTo>
                      <a:pt x="870" y="259"/>
                      <a:pt x="860" y="249"/>
                      <a:pt x="847" y="249"/>
                    </a:cubicBezTo>
                    <a:close/>
                    <a:moveTo>
                      <a:pt x="179" y="225"/>
                    </a:moveTo>
                    <a:cubicBezTo>
                      <a:pt x="206" y="118"/>
                      <a:pt x="206" y="118"/>
                      <a:pt x="206" y="118"/>
                    </a:cubicBezTo>
                    <a:cubicBezTo>
                      <a:pt x="207" y="116"/>
                      <a:pt x="207" y="116"/>
                      <a:pt x="207" y="116"/>
                    </a:cubicBezTo>
                    <a:cubicBezTo>
                      <a:pt x="209" y="102"/>
                      <a:pt x="215" y="87"/>
                      <a:pt x="224" y="76"/>
                    </a:cubicBezTo>
                    <a:cubicBezTo>
                      <a:pt x="647" y="76"/>
                      <a:pt x="647" y="76"/>
                      <a:pt x="647" y="76"/>
                    </a:cubicBezTo>
                    <a:cubicBezTo>
                      <a:pt x="656" y="87"/>
                      <a:pt x="661" y="102"/>
                      <a:pt x="664" y="116"/>
                    </a:cubicBezTo>
                    <a:cubicBezTo>
                      <a:pt x="691" y="225"/>
                      <a:pt x="691" y="225"/>
                      <a:pt x="691" y="225"/>
                    </a:cubicBezTo>
                    <a:cubicBezTo>
                      <a:pt x="701" y="265"/>
                      <a:pt x="701" y="265"/>
                      <a:pt x="701" y="265"/>
                    </a:cubicBezTo>
                    <a:cubicBezTo>
                      <a:pt x="699" y="295"/>
                      <a:pt x="664" y="318"/>
                      <a:pt x="634" y="318"/>
                    </a:cubicBezTo>
                    <a:cubicBezTo>
                      <a:pt x="236" y="318"/>
                      <a:pt x="236" y="318"/>
                      <a:pt x="236" y="318"/>
                    </a:cubicBezTo>
                    <a:cubicBezTo>
                      <a:pt x="207" y="318"/>
                      <a:pt x="172" y="295"/>
                      <a:pt x="169" y="265"/>
                    </a:cubicBezTo>
                    <a:lnTo>
                      <a:pt x="179" y="225"/>
                    </a:lnTo>
                    <a:close/>
                    <a:moveTo>
                      <a:pt x="198" y="567"/>
                    </a:moveTo>
                    <a:cubicBezTo>
                      <a:pt x="164" y="567"/>
                      <a:pt x="137" y="539"/>
                      <a:pt x="137" y="505"/>
                    </a:cubicBezTo>
                    <a:cubicBezTo>
                      <a:pt x="137" y="472"/>
                      <a:pt x="164" y="444"/>
                      <a:pt x="198" y="444"/>
                    </a:cubicBezTo>
                    <a:cubicBezTo>
                      <a:pt x="232" y="444"/>
                      <a:pt x="260" y="472"/>
                      <a:pt x="260" y="505"/>
                    </a:cubicBezTo>
                    <a:cubicBezTo>
                      <a:pt x="260" y="539"/>
                      <a:pt x="232" y="567"/>
                      <a:pt x="198" y="567"/>
                    </a:cubicBezTo>
                    <a:close/>
                    <a:moveTo>
                      <a:pt x="541" y="522"/>
                    </a:moveTo>
                    <a:cubicBezTo>
                      <a:pt x="541" y="532"/>
                      <a:pt x="533" y="540"/>
                      <a:pt x="523" y="540"/>
                    </a:cubicBezTo>
                    <a:cubicBezTo>
                      <a:pt x="351" y="540"/>
                      <a:pt x="351" y="540"/>
                      <a:pt x="351" y="540"/>
                    </a:cubicBezTo>
                    <a:cubicBezTo>
                      <a:pt x="340" y="540"/>
                      <a:pt x="332" y="532"/>
                      <a:pt x="332" y="522"/>
                    </a:cubicBezTo>
                    <a:cubicBezTo>
                      <a:pt x="332" y="470"/>
                      <a:pt x="332" y="470"/>
                      <a:pt x="332" y="470"/>
                    </a:cubicBezTo>
                    <a:cubicBezTo>
                      <a:pt x="332" y="460"/>
                      <a:pt x="340" y="452"/>
                      <a:pt x="351" y="452"/>
                    </a:cubicBezTo>
                    <a:cubicBezTo>
                      <a:pt x="523" y="452"/>
                      <a:pt x="523" y="452"/>
                      <a:pt x="523" y="452"/>
                    </a:cubicBezTo>
                    <a:cubicBezTo>
                      <a:pt x="533" y="452"/>
                      <a:pt x="541" y="460"/>
                      <a:pt x="541" y="470"/>
                    </a:cubicBezTo>
                    <a:lnTo>
                      <a:pt x="541" y="522"/>
                    </a:lnTo>
                    <a:close/>
                    <a:moveTo>
                      <a:pt x="672" y="567"/>
                    </a:moveTo>
                    <a:cubicBezTo>
                      <a:pt x="638" y="567"/>
                      <a:pt x="611" y="539"/>
                      <a:pt x="611" y="505"/>
                    </a:cubicBezTo>
                    <a:cubicBezTo>
                      <a:pt x="611" y="472"/>
                      <a:pt x="638" y="444"/>
                      <a:pt x="672" y="444"/>
                    </a:cubicBezTo>
                    <a:cubicBezTo>
                      <a:pt x="706" y="444"/>
                      <a:pt x="734" y="472"/>
                      <a:pt x="734" y="505"/>
                    </a:cubicBezTo>
                    <a:cubicBezTo>
                      <a:pt x="734" y="539"/>
                      <a:pt x="706" y="567"/>
                      <a:pt x="672" y="56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4437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100" dirty="0" smtClean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  <p:sp>
            <p:nvSpPr>
              <p:cNvPr id="27" name="Freeform 10"/>
              <p:cNvSpPr>
                <a:spLocks/>
              </p:cNvSpPr>
              <p:nvPr/>
            </p:nvSpPr>
            <p:spPr bwMode="auto">
              <a:xfrm>
                <a:off x="7805623" y="2441688"/>
                <a:ext cx="53180" cy="20454"/>
              </a:xfrm>
              <a:custGeom>
                <a:avLst/>
                <a:gdLst/>
                <a:ahLst/>
                <a:cxnLst>
                  <a:cxn ang="0">
                    <a:pos x="15" y="43"/>
                  </a:cxn>
                  <a:cxn ang="0">
                    <a:pos x="98" y="43"/>
                  </a:cxn>
                  <a:cxn ang="0">
                    <a:pos x="113" y="28"/>
                  </a:cxn>
                  <a:cxn ang="0">
                    <a:pos x="112" y="15"/>
                  </a:cxn>
                  <a:cxn ang="0">
                    <a:pos x="96" y="0"/>
                  </a:cxn>
                  <a:cxn ang="0">
                    <a:pos x="17" y="0"/>
                  </a:cxn>
                  <a:cxn ang="0">
                    <a:pos x="2" y="15"/>
                  </a:cxn>
                  <a:cxn ang="0">
                    <a:pos x="0" y="28"/>
                  </a:cxn>
                  <a:cxn ang="0">
                    <a:pos x="15" y="43"/>
                  </a:cxn>
                </a:cxnLst>
                <a:rect l="0" t="0" r="r" b="b"/>
                <a:pathLst>
                  <a:path w="113" h="43">
                    <a:moveTo>
                      <a:pt x="15" y="43"/>
                    </a:moveTo>
                    <a:cubicBezTo>
                      <a:pt x="98" y="43"/>
                      <a:pt x="98" y="43"/>
                      <a:pt x="98" y="43"/>
                    </a:cubicBezTo>
                    <a:cubicBezTo>
                      <a:pt x="106" y="43"/>
                      <a:pt x="113" y="36"/>
                      <a:pt x="113" y="28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2" y="6"/>
                      <a:pt x="105" y="0"/>
                      <a:pt x="9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2" y="6"/>
                      <a:pt x="2" y="1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6"/>
                      <a:pt x="7" y="43"/>
                      <a:pt x="15" y="4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4437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100" dirty="0" smtClean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</p:grpSp>
      </p:grpSp>
      <p:grpSp>
        <p:nvGrpSpPr>
          <p:cNvPr id="28" name="그룹 87"/>
          <p:cNvGrpSpPr/>
          <p:nvPr/>
        </p:nvGrpSpPr>
        <p:grpSpPr>
          <a:xfrm>
            <a:off x="8851900" y="1951831"/>
            <a:ext cx="974565" cy="974565"/>
            <a:chOff x="8371127" y="3671650"/>
            <a:chExt cx="1241246" cy="1241246"/>
          </a:xfrm>
        </p:grpSpPr>
        <p:sp>
          <p:nvSpPr>
            <p:cNvPr id="29" name="타원 28"/>
            <p:cNvSpPr/>
            <p:nvPr/>
          </p:nvSpPr>
          <p:spPr bwMode="auto">
            <a:xfrm rot="2700000">
              <a:off x="8371127" y="3671650"/>
              <a:ext cx="1241246" cy="1241246"/>
            </a:xfrm>
            <a:prstGeom prst="ellipse">
              <a:avLst/>
            </a:prstGeom>
            <a:solidFill>
              <a:srgbClr val="4D6485">
                <a:alpha val="5607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defTabSz="984855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5"/>
            <p:cNvSpPr>
              <a:spLocks noChangeArrowheads="1"/>
            </p:cNvSpPr>
            <p:nvPr/>
          </p:nvSpPr>
          <p:spPr bwMode="auto">
            <a:xfrm>
              <a:off x="8761056" y="3982292"/>
              <a:ext cx="249594" cy="24875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84855"/>
              <a:endParaRPr lang="ko-KR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Oval 6"/>
            <p:cNvSpPr>
              <a:spLocks noChangeArrowheads="1"/>
            </p:cNvSpPr>
            <p:nvPr/>
          </p:nvSpPr>
          <p:spPr bwMode="auto">
            <a:xfrm>
              <a:off x="9104457" y="4211784"/>
              <a:ext cx="249594" cy="2470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84855"/>
              <a:endParaRPr lang="ko-KR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8781158" y="4386835"/>
              <a:ext cx="249594" cy="24791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84855"/>
              <a:endParaRPr lang="ko-KR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8905117" y="4105414"/>
              <a:ext cx="31827" cy="3676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84855"/>
              <a:endParaRPr lang="ko-KR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8912655" y="4279627"/>
              <a:ext cx="331675" cy="219442"/>
            </a:xfrm>
            <a:custGeom>
              <a:avLst/>
              <a:gdLst/>
              <a:ahLst/>
              <a:cxnLst>
                <a:cxn ang="0">
                  <a:pos x="22" y="262"/>
                </a:cxn>
                <a:cxn ang="0">
                  <a:pos x="0" y="228"/>
                </a:cxn>
                <a:cxn ang="0">
                  <a:pos x="375" y="0"/>
                </a:cxn>
                <a:cxn ang="0">
                  <a:pos x="396" y="33"/>
                </a:cxn>
                <a:cxn ang="0">
                  <a:pos x="22" y="262"/>
                </a:cxn>
              </a:cxnLst>
              <a:rect l="0" t="0" r="r" b="b"/>
              <a:pathLst>
                <a:path w="396" h="262">
                  <a:moveTo>
                    <a:pt x="22" y="262"/>
                  </a:moveTo>
                  <a:lnTo>
                    <a:pt x="0" y="228"/>
                  </a:lnTo>
                  <a:lnTo>
                    <a:pt x="375" y="0"/>
                  </a:lnTo>
                  <a:lnTo>
                    <a:pt x="396" y="33"/>
                  </a:lnTo>
                  <a:lnTo>
                    <a:pt x="22" y="26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84855"/>
              <a:endParaRPr lang="ko-KR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8883340" y="4127191"/>
              <a:ext cx="335025" cy="207716"/>
            </a:xfrm>
            <a:custGeom>
              <a:avLst/>
              <a:gdLst/>
              <a:ahLst/>
              <a:cxnLst>
                <a:cxn ang="0">
                  <a:pos x="381" y="248"/>
                </a:cxn>
                <a:cxn ang="0">
                  <a:pos x="0" y="34"/>
                </a:cxn>
                <a:cxn ang="0">
                  <a:pos x="19" y="0"/>
                </a:cxn>
                <a:cxn ang="0">
                  <a:pos x="400" y="215"/>
                </a:cxn>
                <a:cxn ang="0">
                  <a:pos x="381" y="248"/>
                </a:cxn>
              </a:cxnLst>
              <a:rect l="0" t="0" r="r" b="b"/>
              <a:pathLst>
                <a:path w="400" h="248">
                  <a:moveTo>
                    <a:pt x="381" y="248"/>
                  </a:moveTo>
                  <a:lnTo>
                    <a:pt x="0" y="34"/>
                  </a:lnTo>
                  <a:lnTo>
                    <a:pt x="19" y="0"/>
                  </a:lnTo>
                  <a:lnTo>
                    <a:pt x="400" y="215"/>
                  </a:lnTo>
                  <a:lnTo>
                    <a:pt x="381" y="2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84855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56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8886" tIns="49458" rIns="98886" bIns="49458" anchor="ctr"/>
          <a:lstStyle/>
          <a:p>
            <a:pPr defTabSz="988796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37" name="그룹 49"/>
          <p:cNvGrpSpPr/>
          <p:nvPr/>
        </p:nvGrpSpPr>
        <p:grpSpPr>
          <a:xfrm>
            <a:off x="8813472" y="438668"/>
            <a:ext cx="1883416" cy="246282"/>
            <a:chOff x="8813472" y="438659"/>
            <a:chExt cx="1883416" cy="246282"/>
          </a:xfrm>
        </p:grpSpPr>
        <p:sp>
          <p:nvSpPr>
            <p:cNvPr id="38" name="직사각형 37"/>
            <p:cNvSpPr/>
            <p:nvPr/>
          </p:nvSpPr>
          <p:spPr>
            <a:xfrm>
              <a:off x="8998282" y="438659"/>
              <a:ext cx="1283856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endParaRPr kumimoji="1"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39" name="직사각형 38"/>
            <p:cNvSpPr/>
            <p:nvPr/>
          </p:nvSpPr>
          <p:spPr bwMode="auto">
            <a:xfrm>
              <a:off x="8813472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0" name="직사각형 39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sp>
        <p:nvSpPr>
          <p:cNvPr id="41" name="직사각형 8"/>
          <p:cNvSpPr/>
          <p:nvPr/>
        </p:nvSpPr>
        <p:spPr>
          <a:xfrm>
            <a:off x="298067" y="280185"/>
            <a:ext cx="4225258" cy="6540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091" tIns="49562" rIns="99091" bIns="49562">
            <a:spAutoFit/>
            <a:sp3d>
              <a:bevelT w="1270" h="1270"/>
              <a:bevelB w="1270" h="1270"/>
            </a:sp3d>
          </a:bodyPr>
          <a:lstStyle/>
          <a:p>
            <a:pPr marL="488975" indent="-488975" defTabSz="946576">
              <a:defRPr/>
            </a:pPr>
            <a:r>
              <a:rPr lang="en-US" altLang="ko-KR" sz="3600" b="1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Business Domain   </a:t>
            </a:r>
          </a:p>
        </p:txBody>
      </p:sp>
      <p:grpSp>
        <p:nvGrpSpPr>
          <p:cNvPr id="42" name="그룹 175"/>
          <p:cNvGrpSpPr/>
          <p:nvPr/>
        </p:nvGrpSpPr>
        <p:grpSpPr>
          <a:xfrm>
            <a:off x="2" y="6717632"/>
            <a:ext cx="10693399" cy="843631"/>
            <a:chOff x="0" y="6717632"/>
            <a:chExt cx="10693399" cy="843631"/>
          </a:xfrm>
        </p:grpSpPr>
        <p:sp>
          <p:nvSpPr>
            <p:cNvPr id="43" name="Rectangle 3"/>
            <p:cNvSpPr>
              <a:spLocks noChangeArrowheads="1"/>
            </p:cNvSpPr>
            <p:nvPr/>
          </p:nvSpPr>
          <p:spPr bwMode="auto">
            <a:xfrm>
              <a:off x="0" y="6717632"/>
              <a:ext cx="10693399" cy="843631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323" tIns="49664" rIns="99323" bIns="4966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44" name="그룹 174"/>
            <p:cNvGrpSpPr/>
            <p:nvPr/>
          </p:nvGrpSpPr>
          <p:grpSpPr>
            <a:xfrm>
              <a:off x="346041" y="7015944"/>
              <a:ext cx="10018254" cy="290549"/>
              <a:chOff x="346041" y="7015944"/>
              <a:chExt cx="10018254" cy="290549"/>
            </a:xfrm>
          </p:grpSpPr>
          <p:grpSp>
            <p:nvGrpSpPr>
              <p:cNvPr id="45" name="그룹 159"/>
              <p:cNvGrpSpPr/>
              <p:nvPr/>
            </p:nvGrpSpPr>
            <p:grpSpPr>
              <a:xfrm>
                <a:off x="346041" y="7022121"/>
                <a:ext cx="10018254" cy="261604"/>
                <a:chOff x="346041" y="7022121"/>
                <a:chExt cx="10018254" cy="261604"/>
              </a:xfrm>
            </p:grpSpPr>
            <p:grpSp>
              <p:nvGrpSpPr>
                <p:cNvPr id="47" name="그룹 33"/>
                <p:cNvGrpSpPr>
                  <a:grpSpLocks/>
                </p:cNvGrpSpPr>
                <p:nvPr/>
              </p:nvGrpSpPr>
              <p:grpSpPr bwMode="auto">
                <a:xfrm>
                  <a:off x="8633939" y="7091351"/>
                  <a:ext cx="1730356" cy="128588"/>
                  <a:chOff x="8013719" y="6414189"/>
                  <a:chExt cx="1730356" cy="128587"/>
                </a:xfrm>
              </p:grpSpPr>
              <p:pic>
                <p:nvPicPr>
                  <p:cNvPr id="50" name="Picture 4" descr="butten-next">
                    <a:hlinkClick r:id="" action="ppaction://hlinkshowjump?jump=nextslide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email">
                    <a:lum bright="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274175" y="6414189"/>
                    <a:ext cx="469900" cy="1285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" name="Picture 5" descr="butten-prev">
                    <a:hlinkClick r:id="" action="ppaction://hlinkshowjump?jump=previousslide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>
                    <a:lum bright="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013719" y="6414189"/>
                    <a:ext cx="469900" cy="1285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8" name="TextBox 47"/>
                <p:cNvSpPr txBox="1"/>
                <p:nvPr/>
              </p:nvSpPr>
              <p:spPr>
                <a:xfrm>
                  <a:off x="9399248" y="7022121"/>
                  <a:ext cx="380220" cy="261604"/>
                </a:xfrm>
                <a:prstGeom prst="rect">
                  <a:avLst/>
                </a:prstGeom>
                <a:noFill/>
              </p:spPr>
              <p:txBody>
                <a:bodyPr wrap="none" lIns="91434" tIns="45717" rIns="91434" bIns="45717" rtlCol="0">
                  <a:spAutoFit/>
                </a:bodyPr>
                <a:lstStyle/>
                <a:p>
                  <a:pPr defTabSz="992958"/>
                  <a:r>
                    <a:rPr lang="en-US" altLang="ko-KR" sz="1100" b="1" dirty="0" smtClean="0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/31</a:t>
                  </a:r>
                  <a:endParaRPr lang="ko-KR" altLang="en-US" sz="1100" b="1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49" name="그림 29" descr="하이막스로고만.emf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46041" y="7033010"/>
                  <a:ext cx="1102151" cy="221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6" name="Rectangle 12"/>
              <p:cNvSpPr txBox="1">
                <a:spLocks noChangeArrowheads="1"/>
              </p:cNvSpPr>
              <p:nvPr/>
            </p:nvSpPr>
            <p:spPr bwMode="auto">
              <a:xfrm>
                <a:off x="9064072" y="7015944"/>
                <a:ext cx="495256" cy="290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9499" tIns="49752" rIns="99499" bIns="49752"/>
              <a:lstStyle/>
              <a:p>
                <a:pPr algn="r" defTabSz="992958"/>
                <a:fld id="{1CE79A69-F877-4FA6-B0F2-1B72B10644BC}" type="slidenum">
                  <a:rPr lang="ko-KR" altLang="en-US" sz="1100" b="1">
                    <a:solidFill>
                      <a:srgbClr val="4D4D4D"/>
                    </a:solidFill>
                    <a:latin typeface="Arial" pitchFamily="34" charset="0"/>
                    <a:cs typeface="Arial" pitchFamily="34" charset="0"/>
                  </a:rPr>
                  <a:pPr algn="r" defTabSz="992958"/>
                  <a:t>1</a:t>
                </a:fld>
                <a:endParaRPr lang="en-US" altLang="ko-KR" sz="1100" b="1" dirty="0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6" name="그룹 65"/>
          <p:cNvGrpSpPr/>
          <p:nvPr/>
        </p:nvGrpSpPr>
        <p:grpSpPr>
          <a:xfrm>
            <a:off x="0" y="4637887"/>
            <a:ext cx="10693400" cy="2071076"/>
            <a:chOff x="0" y="4637887"/>
            <a:chExt cx="10693400" cy="2071076"/>
          </a:xfrm>
        </p:grpSpPr>
        <p:pic>
          <p:nvPicPr>
            <p:cNvPr id="54" name="Picture 5" descr="C:\Users\위드웹\Desktop\Acr482709.jpg"/>
            <p:cNvPicPr>
              <a:picLocks noChangeArrowheads="1"/>
            </p:cNvPicPr>
            <p:nvPr/>
          </p:nvPicPr>
          <p:blipFill rotWithShape="1">
            <a:blip r:embed="rId6" cstate="screen"/>
            <a:srcRect l="42866" b="4440"/>
            <a:stretch/>
          </p:blipFill>
          <p:spPr bwMode="auto">
            <a:xfrm>
              <a:off x="5342328" y="4637887"/>
              <a:ext cx="2678400" cy="207000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xtLst/>
          </p:spPr>
        </p:pic>
        <p:pic>
          <p:nvPicPr>
            <p:cNvPr id="53" name="Picture 3"/>
            <p:cNvPicPr>
              <a:picLocks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671226" y="4638963"/>
              <a:ext cx="2678400" cy="20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그룹 70"/>
            <p:cNvGrpSpPr/>
            <p:nvPr/>
          </p:nvGrpSpPr>
          <p:grpSpPr>
            <a:xfrm>
              <a:off x="8016424" y="4637887"/>
              <a:ext cx="2676976" cy="2070626"/>
              <a:chOff x="11109135" y="4662521"/>
              <a:chExt cx="5900400" cy="3715200"/>
            </a:xfrm>
          </p:grpSpPr>
          <p:pic>
            <p:nvPicPr>
              <p:cNvPr id="8" name="Picture 2" descr="D:\해외영업\Global 지원팀\03 마케팅\02 브로셔\브로슈어 이미지 파일\flower_CMYK1.jpg"/>
              <p:cNvPicPr>
                <a:picLocks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11109135" y="4662521"/>
                <a:ext cx="5900400" cy="3715200"/>
              </a:xfrm>
              <a:prstGeom prst="rect">
                <a:avLst/>
              </a:prstGeom>
              <a:noFill/>
            </p:spPr>
          </p:pic>
          <p:pic>
            <p:nvPicPr>
              <p:cNvPr id="9" name="그림 8" descr="026.png"/>
              <p:cNvPicPr>
                <a:picLocks noChangeAspect="1"/>
              </p:cNvPicPr>
              <p:nvPr/>
            </p:nvPicPr>
            <p:blipFill>
              <a:blip r:embed="rId9" cstate="email"/>
              <a:stretch>
                <a:fillRect/>
              </a:stretch>
            </p:blipFill>
            <p:spPr>
              <a:xfrm>
                <a:off x="14276450" y="6275909"/>
                <a:ext cx="768297" cy="1673530"/>
              </a:xfrm>
              <a:prstGeom prst="rect">
                <a:avLst/>
              </a:prstGeom>
            </p:spPr>
          </p:pic>
        </p:grpSp>
        <p:pic>
          <p:nvPicPr>
            <p:cNvPr id="52" name="그림 51" descr="실내_실외 합성용-1.jpg"/>
            <p:cNvPicPr>
              <a:picLocks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0" y="4637887"/>
              <a:ext cx="2678400" cy="20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" name="직사각형 61"/>
          <p:cNvSpPr/>
          <p:nvPr/>
        </p:nvSpPr>
        <p:spPr>
          <a:xfrm>
            <a:off x="709616" y="3780631"/>
            <a:ext cx="1364846" cy="937941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Surface Material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Wall covering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Flooring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Deco foil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•</a:t>
            </a:r>
            <a:endParaRPr kumimoji="1" lang="en-US" altLang="ko-KR" sz="1100" dirty="0" smtClean="0">
              <a:solidFill>
                <a:srgbClr val="CC0455"/>
              </a:solidFill>
              <a:latin typeface="LG스마트체 Bold" pitchFamily="50" charset="-127"/>
              <a:ea typeface="LG스마트체 Bold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365500" y="3704431"/>
            <a:ext cx="1364846" cy="599387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Window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Curtain wall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Functional Glass</a:t>
            </a:r>
          </a:p>
        </p:txBody>
      </p:sp>
      <p:sp>
        <p:nvSpPr>
          <p:cNvPr id="64" name="직사각형 63"/>
          <p:cNvSpPr/>
          <p:nvPr/>
        </p:nvSpPr>
        <p:spPr>
          <a:xfrm>
            <a:off x="5994058" y="3807721"/>
            <a:ext cx="1437874" cy="430110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Automotive Part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Covering Materials</a:t>
            </a:r>
          </a:p>
        </p:txBody>
      </p:sp>
      <p:sp>
        <p:nvSpPr>
          <p:cNvPr id="65" name="직사각형 64"/>
          <p:cNvSpPr/>
          <p:nvPr/>
        </p:nvSpPr>
        <p:spPr>
          <a:xfrm>
            <a:off x="8367546" y="3475831"/>
            <a:ext cx="2031796" cy="1107218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Film Finishing Material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Pressure Sensitive Adhesive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 Application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Vacuum Insulation Panel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Wood Polymer Composite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Sign &amp; Graphic Materials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850900" y="3475831"/>
            <a:ext cx="1364846" cy="260833"/>
          </a:xfrm>
          <a:prstGeom prst="rect">
            <a:avLst/>
          </a:prstGeom>
        </p:spPr>
        <p:txBody>
          <a:bodyPr wrap="square" lIns="90665" tIns="45335" rIns="90665" bIns="45335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Interior Film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644 " pathEditMode="relative" ptsTypes="AA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"/>
                            </p:stCondLst>
                            <p:childTnLst>
                              <p:par>
                                <p:cTn id="82" presetID="35" presetClass="emph" presetSubtype="0" repeatCount="indefinite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" grpId="0"/>
      <p:bldP spid="10" grpId="1"/>
      <p:bldP spid="11" grpId="0"/>
      <p:bldP spid="11" grpId="1"/>
      <p:bldP spid="13" grpId="0"/>
      <p:bldP spid="13" grpId="1"/>
      <p:bldP spid="41" grpId="0"/>
      <p:bldP spid="62" grpId="0"/>
      <p:bldP spid="63" grpId="0"/>
      <p:bldP spid="64" grpId="0"/>
      <p:bldP spid="65" grpId="0"/>
      <p:bldP spid="56" grpId="0"/>
      <p:bldP spid="5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그룹 194"/>
          <p:cNvGrpSpPr/>
          <p:nvPr/>
        </p:nvGrpSpPr>
        <p:grpSpPr>
          <a:xfrm>
            <a:off x="218920" y="328772"/>
            <a:ext cx="533415" cy="533413"/>
            <a:chOff x="141512" y="249617"/>
            <a:chExt cx="612580" cy="612578"/>
          </a:xfrm>
        </p:grpSpPr>
        <p:sp>
          <p:nvSpPr>
            <p:cNvPr id="196" name="타원 195"/>
            <p:cNvSpPr/>
            <p:nvPr/>
          </p:nvSpPr>
          <p:spPr bwMode="auto">
            <a:xfrm>
              <a:off x="141512" y="249617"/>
              <a:ext cx="612580" cy="61257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197" name="그룹 55"/>
            <p:cNvGrpSpPr/>
            <p:nvPr/>
          </p:nvGrpSpPr>
          <p:grpSpPr>
            <a:xfrm>
              <a:off x="197262" y="398330"/>
              <a:ext cx="446871" cy="404857"/>
              <a:chOff x="6415088" y="1279525"/>
              <a:chExt cx="928687" cy="841376"/>
            </a:xfrm>
            <a:solidFill>
              <a:schemeClr val="bg1"/>
            </a:solidFill>
          </p:grpSpPr>
          <p:sp>
            <p:nvSpPr>
              <p:cNvPr id="198" name="Freeform 13"/>
              <p:cNvSpPr>
                <a:spLocks/>
              </p:cNvSpPr>
              <p:nvPr/>
            </p:nvSpPr>
            <p:spPr bwMode="auto">
              <a:xfrm>
                <a:off x="6669088" y="1766888"/>
                <a:ext cx="227012" cy="35401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37" y="93"/>
                  </a:cxn>
                  <a:cxn ang="0">
                    <a:pos x="60" y="85"/>
                  </a:cxn>
                  <a:cxn ang="0">
                    <a:pos x="47" y="0"/>
                  </a:cxn>
                </a:cxnLst>
                <a:rect l="0" t="0" r="r" b="b"/>
                <a:pathLst>
                  <a:path w="60" h="93">
                    <a:moveTo>
                      <a:pt x="47" y="0"/>
                    </a:moveTo>
                    <a:cubicBezTo>
                      <a:pt x="47" y="0"/>
                      <a:pt x="0" y="46"/>
                      <a:pt x="37" y="93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60" y="85"/>
                      <a:pt x="29" y="54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99" name="Freeform 14"/>
              <p:cNvSpPr>
                <a:spLocks/>
              </p:cNvSpPr>
              <p:nvPr/>
            </p:nvSpPr>
            <p:spPr bwMode="auto">
              <a:xfrm>
                <a:off x="6415088" y="1527175"/>
                <a:ext cx="423862" cy="395288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39" y="82"/>
                  </a:cxn>
                  <a:cxn ang="0">
                    <a:pos x="0" y="9"/>
                  </a:cxn>
                  <a:cxn ang="0">
                    <a:pos x="90" y="23"/>
                  </a:cxn>
                  <a:cxn ang="0">
                    <a:pos x="94" y="67"/>
                  </a:cxn>
                  <a:cxn ang="0">
                    <a:pos x="51" y="42"/>
                  </a:cxn>
                  <a:cxn ang="0">
                    <a:pos x="88" y="76"/>
                  </a:cxn>
                </a:cxnLst>
                <a:rect l="0" t="0" r="r" b="b"/>
                <a:pathLst>
                  <a:path w="112" h="104">
                    <a:moveTo>
                      <a:pt x="88" y="76"/>
                    </a:moveTo>
                    <a:cubicBezTo>
                      <a:pt x="88" y="76"/>
                      <a:pt x="62" y="104"/>
                      <a:pt x="39" y="82"/>
                    </a:cubicBezTo>
                    <a:cubicBezTo>
                      <a:pt x="17" y="60"/>
                      <a:pt x="0" y="9"/>
                      <a:pt x="0" y="9"/>
                    </a:cubicBezTo>
                    <a:cubicBezTo>
                      <a:pt x="0" y="9"/>
                      <a:pt x="59" y="0"/>
                      <a:pt x="90" y="23"/>
                    </a:cubicBezTo>
                    <a:cubicBezTo>
                      <a:pt x="90" y="23"/>
                      <a:pt x="112" y="39"/>
                      <a:pt x="94" y="67"/>
                    </a:cubicBezTo>
                    <a:cubicBezTo>
                      <a:pt x="94" y="67"/>
                      <a:pt x="58" y="47"/>
                      <a:pt x="51" y="42"/>
                    </a:cubicBezTo>
                    <a:cubicBezTo>
                      <a:pt x="51" y="42"/>
                      <a:pt x="73" y="64"/>
                      <a:pt x="88" y="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200" name="Freeform 15"/>
              <p:cNvSpPr>
                <a:spLocks/>
              </p:cNvSpPr>
              <p:nvPr/>
            </p:nvSpPr>
            <p:spPr bwMode="auto">
              <a:xfrm>
                <a:off x="6756400" y="1279525"/>
                <a:ext cx="587375" cy="588963"/>
              </a:xfrm>
              <a:custGeom>
                <a:avLst/>
                <a:gdLst/>
                <a:ahLst/>
                <a:cxnLst>
                  <a:cxn ang="0">
                    <a:pos x="26" y="108"/>
                  </a:cxn>
                  <a:cxn ang="0">
                    <a:pos x="26" y="43"/>
                  </a:cxn>
                  <a:cxn ang="0">
                    <a:pos x="155" y="0"/>
                  </a:cxn>
                  <a:cxn ang="0">
                    <a:pos x="111" y="128"/>
                  </a:cxn>
                  <a:cxn ang="0">
                    <a:pos x="35" y="120"/>
                  </a:cxn>
                  <a:cxn ang="0">
                    <a:pos x="90" y="61"/>
                  </a:cxn>
                  <a:cxn ang="0">
                    <a:pos x="26" y="108"/>
                  </a:cxn>
                </a:cxnLst>
                <a:rect l="0" t="0" r="r" b="b"/>
                <a:pathLst>
                  <a:path w="155" h="155">
                    <a:moveTo>
                      <a:pt x="26" y="108"/>
                    </a:moveTo>
                    <a:cubicBezTo>
                      <a:pt x="26" y="108"/>
                      <a:pt x="0" y="80"/>
                      <a:pt x="26" y="43"/>
                    </a:cubicBezTo>
                    <a:cubicBezTo>
                      <a:pt x="53" y="4"/>
                      <a:pt x="155" y="0"/>
                      <a:pt x="155" y="0"/>
                    </a:cubicBezTo>
                    <a:cubicBezTo>
                      <a:pt x="155" y="0"/>
                      <a:pt x="146" y="102"/>
                      <a:pt x="111" y="128"/>
                    </a:cubicBezTo>
                    <a:cubicBezTo>
                      <a:pt x="75" y="155"/>
                      <a:pt x="35" y="120"/>
                      <a:pt x="35" y="120"/>
                    </a:cubicBezTo>
                    <a:cubicBezTo>
                      <a:pt x="35" y="120"/>
                      <a:pt x="76" y="81"/>
                      <a:pt x="90" y="61"/>
                    </a:cubicBezTo>
                    <a:cubicBezTo>
                      <a:pt x="90" y="61"/>
                      <a:pt x="55" y="88"/>
                      <a:pt x="26" y="1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grpSp>
        <p:nvGrpSpPr>
          <p:cNvPr id="42" name="그룹 41"/>
          <p:cNvGrpSpPr/>
          <p:nvPr/>
        </p:nvGrpSpPr>
        <p:grpSpPr>
          <a:xfrm>
            <a:off x="218920" y="328772"/>
            <a:ext cx="533415" cy="533413"/>
            <a:chOff x="141512" y="249617"/>
            <a:chExt cx="612580" cy="612578"/>
          </a:xfrm>
        </p:grpSpPr>
        <p:sp>
          <p:nvSpPr>
            <p:cNvPr id="55" name="타원 54"/>
            <p:cNvSpPr/>
            <p:nvPr/>
          </p:nvSpPr>
          <p:spPr bwMode="auto">
            <a:xfrm>
              <a:off x="141512" y="249617"/>
              <a:ext cx="612580" cy="612578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56" name="그룹 55"/>
            <p:cNvGrpSpPr/>
            <p:nvPr/>
          </p:nvGrpSpPr>
          <p:grpSpPr>
            <a:xfrm>
              <a:off x="197262" y="398330"/>
              <a:ext cx="446871" cy="404857"/>
              <a:chOff x="6415088" y="1279525"/>
              <a:chExt cx="928687" cy="841376"/>
            </a:xfrm>
            <a:solidFill>
              <a:schemeClr val="bg1"/>
            </a:solidFill>
          </p:grpSpPr>
          <p:sp>
            <p:nvSpPr>
              <p:cNvPr id="57" name="Freeform 13"/>
              <p:cNvSpPr>
                <a:spLocks/>
              </p:cNvSpPr>
              <p:nvPr/>
            </p:nvSpPr>
            <p:spPr bwMode="auto">
              <a:xfrm>
                <a:off x="6669088" y="1766888"/>
                <a:ext cx="227012" cy="35401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37" y="93"/>
                  </a:cxn>
                  <a:cxn ang="0">
                    <a:pos x="60" y="85"/>
                  </a:cxn>
                  <a:cxn ang="0">
                    <a:pos x="47" y="0"/>
                  </a:cxn>
                </a:cxnLst>
                <a:rect l="0" t="0" r="r" b="b"/>
                <a:pathLst>
                  <a:path w="60" h="93">
                    <a:moveTo>
                      <a:pt x="47" y="0"/>
                    </a:moveTo>
                    <a:cubicBezTo>
                      <a:pt x="47" y="0"/>
                      <a:pt x="0" y="46"/>
                      <a:pt x="37" y="93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60" y="85"/>
                      <a:pt x="29" y="54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8" name="Freeform 14"/>
              <p:cNvSpPr>
                <a:spLocks/>
              </p:cNvSpPr>
              <p:nvPr/>
            </p:nvSpPr>
            <p:spPr bwMode="auto">
              <a:xfrm>
                <a:off x="6415088" y="1527175"/>
                <a:ext cx="423862" cy="395288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39" y="82"/>
                  </a:cxn>
                  <a:cxn ang="0">
                    <a:pos x="0" y="9"/>
                  </a:cxn>
                  <a:cxn ang="0">
                    <a:pos x="90" y="23"/>
                  </a:cxn>
                  <a:cxn ang="0">
                    <a:pos x="94" y="67"/>
                  </a:cxn>
                  <a:cxn ang="0">
                    <a:pos x="51" y="42"/>
                  </a:cxn>
                  <a:cxn ang="0">
                    <a:pos x="88" y="76"/>
                  </a:cxn>
                </a:cxnLst>
                <a:rect l="0" t="0" r="r" b="b"/>
                <a:pathLst>
                  <a:path w="112" h="104">
                    <a:moveTo>
                      <a:pt x="88" y="76"/>
                    </a:moveTo>
                    <a:cubicBezTo>
                      <a:pt x="88" y="76"/>
                      <a:pt x="62" y="104"/>
                      <a:pt x="39" y="82"/>
                    </a:cubicBezTo>
                    <a:cubicBezTo>
                      <a:pt x="17" y="60"/>
                      <a:pt x="0" y="9"/>
                      <a:pt x="0" y="9"/>
                    </a:cubicBezTo>
                    <a:cubicBezTo>
                      <a:pt x="0" y="9"/>
                      <a:pt x="59" y="0"/>
                      <a:pt x="90" y="23"/>
                    </a:cubicBezTo>
                    <a:cubicBezTo>
                      <a:pt x="90" y="23"/>
                      <a:pt x="112" y="39"/>
                      <a:pt x="94" y="67"/>
                    </a:cubicBezTo>
                    <a:cubicBezTo>
                      <a:pt x="94" y="67"/>
                      <a:pt x="58" y="47"/>
                      <a:pt x="51" y="42"/>
                    </a:cubicBezTo>
                    <a:cubicBezTo>
                      <a:pt x="51" y="42"/>
                      <a:pt x="73" y="64"/>
                      <a:pt x="88" y="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9" name="Freeform 15"/>
              <p:cNvSpPr>
                <a:spLocks/>
              </p:cNvSpPr>
              <p:nvPr/>
            </p:nvSpPr>
            <p:spPr bwMode="auto">
              <a:xfrm>
                <a:off x="6756400" y="1279525"/>
                <a:ext cx="587375" cy="588963"/>
              </a:xfrm>
              <a:custGeom>
                <a:avLst/>
                <a:gdLst/>
                <a:ahLst/>
                <a:cxnLst>
                  <a:cxn ang="0">
                    <a:pos x="26" y="108"/>
                  </a:cxn>
                  <a:cxn ang="0">
                    <a:pos x="26" y="43"/>
                  </a:cxn>
                  <a:cxn ang="0">
                    <a:pos x="155" y="0"/>
                  </a:cxn>
                  <a:cxn ang="0">
                    <a:pos x="111" y="128"/>
                  </a:cxn>
                  <a:cxn ang="0">
                    <a:pos x="35" y="120"/>
                  </a:cxn>
                  <a:cxn ang="0">
                    <a:pos x="90" y="61"/>
                  </a:cxn>
                  <a:cxn ang="0">
                    <a:pos x="26" y="108"/>
                  </a:cxn>
                </a:cxnLst>
                <a:rect l="0" t="0" r="r" b="b"/>
                <a:pathLst>
                  <a:path w="155" h="155">
                    <a:moveTo>
                      <a:pt x="26" y="108"/>
                    </a:moveTo>
                    <a:cubicBezTo>
                      <a:pt x="26" y="108"/>
                      <a:pt x="0" y="80"/>
                      <a:pt x="26" y="43"/>
                    </a:cubicBezTo>
                    <a:cubicBezTo>
                      <a:pt x="53" y="4"/>
                      <a:pt x="155" y="0"/>
                      <a:pt x="155" y="0"/>
                    </a:cubicBezTo>
                    <a:cubicBezTo>
                      <a:pt x="155" y="0"/>
                      <a:pt x="146" y="102"/>
                      <a:pt x="111" y="128"/>
                    </a:cubicBezTo>
                    <a:cubicBezTo>
                      <a:pt x="75" y="155"/>
                      <a:pt x="35" y="120"/>
                      <a:pt x="35" y="120"/>
                    </a:cubicBezTo>
                    <a:cubicBezTo>
                      <a:pt x="35" y="120"/>
                      <a:pt x="76" y="81"/>
                      <a:pt x="90" y="61"/>
                    </a:cubicBezTo>
                    <a:cubicBezTo>
                      <a:pt x="90" y="61"/>
                      <a:pt x="55" y="88"/>
                      <a:pt x="26" y="1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1732" y="0"/>
            <a:ext cx="10693389" cy="70417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86" tIns="45597" rIns="91186" bIns="45597" anchor="ctr"/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828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74409" y="862992"/>
            <a:ext cx="7849292" cy="322935"/>
          </a:xfrm>
          <a:prstGeom prst="rect">
            <a:avLst/>
          </a:prstGeom>
        </p:spPr>
        <p:txBody>
          <a:bodyPr wrap="square" lIns="91210" tIns="45606" rIns="91210" bIns="45606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82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LG </a:t>
            </a:r>
            <a:r>
              <a:rPr kumimoji="1" lang="en-US" altLang="ko-KR" sz="15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Hausys</a:t>
            </a:r>
            <a:r>
              <a:rPr kumimoji="1" lang="en-US" altLang="ko-KR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uses Heavy Metal free and 100% phthalate free plasticizers.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52679" y="309583"/>
            <a:ext cx="7054617" cy="59991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1183" tIns="45594" rIns="91183" bIns="45594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030" indent="-471030" defTabSz="911828">
              <a:defRPr/>
            </a:pPr>
            <a:r>
              <a:rPr lang="en-US" altLang="ko-KR" sz="33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Non Phthalate &amp; Heavy Metal Free</a:t>
            </a:r>
          </a:p>
        </p:txBody>
      </p:sp>
      <p:grpSp>
        <p:nvGrpSpPr>
          <p:cNvPr id="103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104" name="직사각형 103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105" name="직사각형 104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06" name="직사각형 105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110" name="그룹 150"/>
          <p:cNvGrpSpPr/>
          <p:nvPr/>
        </p:nvGrpSpPr>
        <p:grpSpPr>
          <a:xfrm>
            <a:off x="5268088" y="3169557"/>
            <a:ext cx="4568934" cy="3254281"/>
            <a:chOff x="5368695" y="3098118"/>
            <a:chExt cx="4568934" cy="3254281"/>
          </a:xfrm>
        </p:grpSpPr>
        <p:sp>
          <p:nvSpPr>
            <p:cNvPr id="111" name="직사각형 110"/>
            <p:cNvSpPr/>
            <p:nvPr/>
          </p:nvSpPr>
          <p:spPr>
            <a:xfrm>
              <a:off x="5487318" y="3615268"/>
              <a:ext cx="881911" cy="246191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000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all  products</a:t>
              </a:r>
            </a:p>
          </p:txBody>
        </p:sp>
        <p:sp>
          <p:nvSpPr>
            <p:cNvPr id="112" name="직사각형 111"/>
            <p:cNvSpPr/>
            <p:nvPr/>
          </p:nvSpPr>
          <p:spPr>
            <a:xfrm>
              <a:off x="5368695" y="5073129"/>
              <a:ext cx="1000533" cy="38469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000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Baby products</a:t>
              </a:r>
            </a:p>
            <a:p>
              <a:pPr algn="r" defTabSz="913951" latinLnBrk="0">
                <a:defRPr/>
              </a:pPr>
              <a:r>
                <a:rPr lang="en-US" altLang="ko-KR" sz="900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(under 3)</a:t>
              </a:r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5375109" y="4278796"/>
              <a:ext cx="994121" cy="38469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000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Kids  products</a:t>
              </a:r>
            </a:p>
            <a:p>
              <a:pPr algn="r" defTabSz="913951" latinLnBrk="0">
                <a:defRPr/>
              </a:pPr>
              <a:r>
                <a:rPr lang="en-US" altLang="ko-KR" sz="900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(under 14)</a:t>
              </a:r>
            </a:p>
          </p:txBody>
        </p:sp>
        <p:grpSp>
          <p:nvGrpSpPr>
            <p:cNvPr id="114" name="그룹 139"/>
            <p:cNvGrpSpPr/>
            <p:nvPr/>
          </p:nvGrpSpPr>
          <p:grpSpPr>
            <a:xfrm>
              <a:off x="6344482" y="3099476"/>
              <a:ext cx="3593147" cy="2954294"/>
              <a:chOff x="6122720" y="3099476"/>
              <a:chExt cx="3426722" cy="2954294"/>
            </a:xfrm>
          </p:grpSpPr>
          <p:grpSp>
            <p:nvGrpSpPr>
              <p:cNvPr id="124" name="그룹 137"/>
              <p:cNvGrpSpPr/>
              <p:nvPr/>
            </p:nvGrpSpPr>
            <p:grpSpPr>
              <a:xfrm>
                <a:off x="6158637" y="3435775"/>
                <a:ext cx="3390805" cy="2617995"/>
                <a:chOff x="5861864" y="3435775"/>
                <a:chExt cx="4119311" cy="2617995"/>
              </a:xfrm>
            </p:grpSpPr>
            <p:grpSp>
              <p:nvGrpSpPr>
                <p:cNvPr id="126" name="그룹 121"/>
                <p:cNvGrpSpPr/>
                <p:nvPr/>
              </p:nvGrpSpPr>
              <p:grpSpPr>
                <a:xfrm>
                  <a:off x="5869282" y="3435775"/>
                  <a:ext cx="3979172" cy="2538281"/>
                  <a:chOff x="4519923" y="2645060"/>
                  <a:chExt cx="5292980" cy="3288599"/>
                </a:xfrm>
              </p:grpSpPr>
              <p:pic>
                <p:nvPicPr>
                  <p:cNvPr id="128" name="그림 127" descr="004.png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duotone>
                      <a:srgbClr val="9BBB59">
                        <a:shade val="45000"/>
                        <a:satMod val="135000"/>
                      </a:srgbClr>
                      <a:prstClr val="white"/>
                    </a:duotone>
                    <a:lum bright="10000" contrast="-10000"/>
                  </a:blip>
                  <a:stretch>
                    <a:fillRect/>
                  </a:stretch>
                </p:blipFill>
                <p:spPr>
                  <a:xfrm>
                    <a:off x="4564522" y="2645060"/>
                    <a:ext cx="5102571" cy="3288599"/>
                  </a:xfrm>
                  <a:prstGeom prst="rect">
                    <a:avLst/>
                  </a:prstGeom>
                </p:spPr>
              </p:pic>
              <p:grpSp>
                <p:nvGrpSpPr>
                  <p:cNvPr id="129" name="그룹 56"/>
                  <p:cNvGrpSpPr/>
                  <p:nvPr/>
                </p:nvGrpSpPr>
                <p:grpSpPr>
                  <a:xfrm>
                    <a:off x="4519923" y="3039722"/>
                    <a:ext cx="5292980" cy="1985820"/>
                    <a:chOff x="4496870" y="2689282"/>
                    <a:chExt cx="5407850" cy="1806931"/>
                  </a:xfrm>
                </p:grpSpPr>
                <p:cxnSp>
                  <p:nvCxnSpPr>
                    <p:cNvPr id="130" name="직선 연결선 129"/>
                    <p:cNvCxnSpPr/>
                    <p:nvPr/>
                  </p:nvCxnSpPr>
                  <p:spPr>
                    <a:xfrm>
                      <a:off x="4496870" y="4495011"/>
                      <a:ext cx="5407850" cy="1202"/>
                    </a:xfrm>
                    <a:prstGeom prst="line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>
                    <a:effectLst/>
                  </p:spPr>
                </p:cxnSp>
                <p:cxnSp>
                  <p:nvCxnSpPr>
                    <p:cNvPr id="131" name="직선 연결선 130"/>
                    <p:cNvCxnSpPr/>
                    <p:nvPr/>
                  </p:nvCxnSpPr>
                  <p:spPr>
                    <a:xfrm>
                      <a:off x="4496870" y="3592146"/>
                      <a:ext cx="5407850" cy="1202"/>
                    </a:xfrm>
                    <a:prstGeom prst="line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>
                    <a:effectLst/>
                  </p:spPr>
                </p:cxnSp>
                <p:cxnSp>
                  <p:nvCxnSpPr>
                    <p:cNvPr id="132" name="직선 연결선 131"/>
                    <p:cNvCxnSpPr/>
                    <p:nvPr/>
                  </p:nvCxnSpPr>
                  <p:spPr>
                    <a:xfrm>
                      <a:off x="4496870" y="2689282"/>
                      <a:ext cx="5407850" cy="1202"/>
                    </a:xfrm>
                    <a:prstGeom prst="line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>
                    <a:effectLst/>
                  </p:spPr>
                </p:cxnSp>
              </p:grpSp>
            </p:grpSp>
            <p:sp>
              <p:nvSpPr>
                <p:cNvPr id="127" name="오른쪽 화살표 126"/>
                <p:cNvSpPr/>
                <p:nvPr/>
              </p:nvSpPr>
              <p:spPr>
                <a:xfrm flipV="1">
                  <a:off x="5861864" y="5945972"/>
                  <a:ext cx="4119311" cy="107798"/>
                </a:xfrm>
                <a:prstGeom prst="rightArrow">
                  <a:avLst>
                    <a:gd name="adj1" fmla="val 50000"/>
                    <a:gd name="adj2" fmla="val 62988"/>
                  </a:avLst>
                </a:prstGeom>
                <a:gradFill flip="none" rotWithShape="1">
                  <a:gsLst>
                    <a:gs pos="0">
                      <a:schemeClr val="tx1">
                        <a:alpha val="92000"/>
                      </a:schemeClr>
                    </a:gs>
                    <a:gs pos="50000">
                      <a:schemeClr val="tx1">
                        <a:alpha val="45000"/>
                      </a:schemeClr>
                    </a:gs>
                    <a:gs pos="100000">
                      <a:schemeClr val="tx1">
                        <a:alpha val="73000"/>
                      </a:schemeClr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eaVert" wrap="none" lIns="91410" tIns="45705" rIns="91410" bIns="45705" anchor="ctr"/>
                <a:lstStyle/>
                <a:p>
                  <a:r>
                    <a:rPr lang="en-US" altLang="ko-KR" smtClean="0">
                      <a:solidFill>
                        <a:schemeClr val="tx1"/>
                      </a:solidFill>
                    </a:rPr>
                    <a:t> </a:t>
                  </a:r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5" name="오른쪽 화살표 124"/>
              <p:cNvSpPr/>
              <p:nvPr/>
            </p:nvSpPr>
            <p:spPr>
              <a:xfrm rot="16200000" flipV="1">
                <a:off x="4732125" y="4490071"/>
                <a:ext cx="2887772" cy="106581"/>
              </a:xfrm>
              <a:prstGeom prst="rightArrow">
                <a:avLst>
                  <a:gd name="adj1" fmla="val 50000"/>
                  <a:gd name="adj2" fmla="val 62988"/>
                </a:avLst>
              </a:prstGeom>
              <a:gradFill flip="none" rotWithShape="1">
                <a:gsLst>
                  <a:gs pos="0">
                    <a:schemeClr val="tx1">
                      <a:alpha val="92000"/>
                    </a:schemeClr>
                  </a:gs>
                  <a:gs pos="50000">
                    <a:schemeClr val="tx1">
                      <a:alpha val="45000"/>
                    </a:schemeClr>
                  </a:gs>
                  <a:gs pos="100000">
                    <a:schemeClr val="tx1">
                      <a:alpha val="73000"/>
                    </a:schemeClr>
                  </a:gs>
                </a:gsLst>
                <a:lin ang="0" scaled="1"/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none" lIns="91410" tIns="45705" rIns="91410" bIns="45705" anchor="ctr"/>
              <a:lstStyle/>
              <a:p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5" name="직사각형 114"/>
            <p:cNvSpPr/>
            <p:nvPr/>
          </p:nvSpPr>
          <p:spPr>
            <a:xfrm>
              <a:off x="6867002" y="6090819"/>
              <a:ext cx="461924" cy="26158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100" b="1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~’07</a:t>
              </a:r>
              <a:endParaRPr lang="en-US" altLang="ko-KR" sz="1000" b="1" kern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LG스마트체 Regular" pitchFamily="50" charset="-127"/>
                <a:cs typeface="Arial" pitchFamily="34" charset="0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5580673" y="3098118"/>
              <a:ext cx="771304" cy="246191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000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restriction</a:t>
              </a: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7593584" y="6090819"/>
              <a:ext cx="380172" cy="26158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100" b="1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’08</a:t>
              </a:r>
              <a:endParaRPr lang="en-US" altLang="ko-KR" sz="1000" b="1" kern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LG스마트체 Regular" pitchFamily="50" charset="-127"/>
                <a:cs typeface="Arial" pitchFamily="34" charset="0"/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8291812" y="6090819"/>
              <a:ext cx="380172" cy="26158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100" b="1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’09</a:t>
              </a:r>
              <a:endParaRPr lang="en-US" altLang="ko-KR" sz="1000" b="1" kern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LG스마트체 Regular" pitchFamily="50" charset="-127"/>
                <a:cs typeface="Arial" pitchFamily="34" charset="0"/>
              </a:endParaRP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8975638" y="6090819"/>
              <a:ext cx="461924" cy="26158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/>
            <a:p>
              <a:pPr algn="r" defTabSz="913951" latinLnBrk="0">
                <a:defRPr/>
              </a:pPr>
              <a:r>
                <a:rPr lang="en-US" altLang="ko-KR" sz="1100" b="1" kern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’10~</a:t>
              </a:r>
              <a:endParaRPr lang="en-US" altLang="ko-KR" sz="1000" b="1" kern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LG스마트체 Regular" pitchFamily="50" charset="-127"/>
                <a:cs typeface="Arial" pitchFamily="34" charset="0"/>
              </a:endParaRPr>
            </a:p>
          </p:txBody>
        </p:sp>
        <p:cxnSp>
          <p:nvCxnSpPr>
            <p:cNvPr id="120" name="직선 연결선 119"/>
            <p:cNvCxnSpPr/>
            <p:nvPr/>
          </p:nvCxnSpPr>
          <p:spPr>
            <a:xfrm rot="16200000">
              <a:off x="5671360" y="4539300"/>
              <a:ext cx="2851347" cy="1020"/>
            </a:xfrm>
            <a:prstGeom prst="line">
              <a:avLst/>
            </a:pr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</p:cxnSp>
        <p:cxnSp>
          <p:nvCxnSpPr>
            <p:cNvPr id="121" name="직선 연결선 120"/>
            <p:cNvCxnSpPr/>
            <p:nvPr/>
          </p:nvCxnSpPr>
          <p:spPr>
            <a:xfrm rot="16200000">
              <a:off x="6369319" y="4539300"/>
              <a:ext cx="2851347" cy="1020"/>
            </a:xfrm>
            <a:prstGeom prst="line">
              <a:avLst/>
            </a:pr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</p:cxnSp>
        <p:cxnSp>
          <p:nvCxnSpPr>
            <p:cNvPr id="122" name="직선 연결선 121"/>
            <p:cNvCxnSpPr/>
            <p:nvPr/>
          </p:nvCxnSpPr>
          <p:spPr>
            <a:xfrm rot="16200000">
              <a:off x="7067278" y="4539300"/>
              <a:ext cx="2851347" cy="1020"/>
            </a:xfrm>
            <a:prstGeom prst="line">
              <a:avLst/>
            </a:pr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</p:cxnSp>
        <p:cxnSp>
          <p:nvCxnSpPr>
            <p:cNvPr id="123" name="직선 연결선 122"/>
            <p:cNvCxnSpPr/>
            <p:nvPr/>
          </p:nvCxnSpPr>
          <p:spPr>
            <a:xfrm rot="16200000">
              <a:off x="7765237" y="4539300"/>
              <a:ext cx="2851347" cy="1020"/>
            </a:xfrm>
            <a:prstGeom prst="line">
              <a:avLst/>
            </a:pr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</p:cxnSp>
      </p:grpSp>
      <p:grpSp>
        <p:nvGrpSpPr>
          <p:cNvPr id="133" name="그룹 97"/>
          <p:cNvGrpSpPr/>
          <p:nvPr/>
        </p:nvGrpSpPr>
        <p:grpSpPr>
          <a:xfrm>
            <a:off x="1213143" y="1942926"/>
            <a:ext cx="3380089" cy="706073"/>
            <a:chOff x="6089915" y="2080437"/>
            <a:chExt cx="3380088" cy="706073"/>
          </a:xfrm>
        </p:grpSpPr>
        <p:sp>
          <p:nvSpPr>
            <p:cNvPr id="134" name="모서리가 둥근 직사각형 133"/>
            <p:cNvSpPr/>
            <p:nvPr/>
          </p:nvSpPr>
          <p:spPr>
            <a:xfrm>
              <a:off x="6089915" y="2080437"/>
              <a:ext cx="3380088" cy="516294"/>
            </a:xfrm>
            <a:prstGeom prst="roundRect">
              <a:avLst>
                <a:gd name="adj" fmla="val 0"/>
              </a:avLst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135" name="직사각형 8"/>
            <p:cNvSpPr/>
            <p:nvPr/>
          </p:nvSpPr>
          <p:spPr>
            <a:xfrm>
              <a:off x="6544483" y="2161050"/>
              <a:ext cx="2494885" cy="392888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09" indent="-496509" algn="ctr">
                <a:defRPr/>
              </a:pPr>
              <a:r>
                <a:rPr lang="en-US" altLang="ko-KR" sz="19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Hazardous Chemical</a:t>
              </a:r>
            </a:p>
          </p:txBody>
        </p:sp>
        <p:sp>
          <p:nvSpPr>
            <p:cNvPr id="136" name="이등변 삼각형 135"/>
            <p:cNvSpPr/>
            <p:nvPr/>
          </p:nvSpPr>
          <p:spPr>
            <a:xfrm flipV="1">
              <a:off x="7641307" y="2593334"/>
              <a:ext cx="277304" cy="193176"/>
            </a:xfrm>
            <a:prstGeom prst="triangl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</p:grpSp>
      <p:grpSp>
        <p:nvGrpSpPr>
          <p:cNvPr id="137" name="그룹 89"/>
          <p:cNvGrpSpPr/>
          <p:nvPr/>
        </p:nvGrpSpPr>
        <p:grpSpPr>
          <a:xfrm>
            <a:off x="6079657" y="1942926"/>
            <a:ext cx="3380089" cy="706073"/>
            <a:chOff x="6089915" y="2080437"/>
            <a:chExt cx="3380088" cy="706073"/>
          </a:xfrm>
        </p:grpSpPr>
        <p:sp>
          <p:nvSpPr>
            <p:cNvPr id="138" name="모서리가 둥근 직사각형 137"/>
            <p:cNvSpPr/>
            <p:nvPr/>
          </p:nvSpPr>
          <p:spPr>
            <a:xfrm>
              <a:off x="6089915" y="2080437"/>
              <a:ext cx="3380088" cy="516294"/>
            </a:xfrm>
            <a:prstGeom prst="roundRect">
              <a:avLst>
                <a:gd name="adj" fmla="val 0"/>
              </a:avLst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139" name="직사각형 8"/>
            <p:cNvSpPr/>
            <p:nvPr/>
          </p:nvSpPr>
          <p:spPr>
            <a:xfrm>
              <a:off x="6461797" y="2161050"/>
              <a:ext cx="2640759" cy="392888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09" indent="-496509" algn="ctr">
                <a:defRPr/>
              </a:pPr>
              <a:r>
                <a:rPr lang="en-US" altLang="ko-KR" sz="19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Phthalate Restriction</a:t>
              </a:r>
            </a:p>
          </p:txBody>
        </p:sp>
        <p:sp>
          <p:nvSpPr>
            <p:cNvPr id="140" name="이등변 삼각형 139"/>
            <p:cNvSpPr/>
            <p:nvPr/>
          </p:nvSpPr>
          <p:spPr>
            <a:xfrm flipV="1">
              <a:off x="7641307" y="2593334"/>
              <a:ext cx="277304" cy="193176"/>
            </a:xfrm>
            <a:prstGeom prst="triangl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</p:grpSp>
      <p:pic>
        <p:nvPicPr>
          <p:cNvPr id="141" name="그림 140" descr="027.png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1378916" y="2899928"/>
            <a:ext cx="3110364" cy="2939242"/>
          </a:xfrm>
          <a:prstGeom prst="rect">
            <a:avLst/>
          </a:prstGeom>
        </p:spPr>
      </p:pic>
      <p:grpSp>
        <p:nvGrpSpPr>
          <p:cNvPr id="142" name="그룹 102"/>
          <p:cNvGrpSpPr/>
          <p:nvPr/>
        </p:nvGrpSpPr>
        <p:grpSpPr>
          <a:xfrm>
            <a:off x="755769" y="5328819"/>
            <a:ext cx="1064004" cy="1064002"/>
            <a:chOff x="1623502" y="5545604"/>
            <a:chExt cx="1064004" cy="1064002"/>
          </a:xfrm>
        </p:grpSpPr>
        <p:sp>
          <p:nvSpPr>
            <p:cNvPr id="143" name="타원 142"/>
            <p:cNvSpPr/>
            <p:nvPr/>
          </p:nvSpPr>
          <p:spPr bwMode="auto">
            <a:xfrm>
              <a:off x="1623502" y="5545604"/>
              <a:ext cx="1064004" cy="1064002"/>
            </a:xfrm>
            <a:prstGeom prst="ellipse">
              <a:avLst/>
            </a:prstGeom>
            <a:solidFill>
              <a:srgbClr val="C40452">
                <a:alpha val="9098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8934" tIns="49485" rIns="98934" bIns="49485" numCol="1" rtlCol="0" anchor="t" anchorCtr="0" compatLnSpc="1">
              <a:prstTxWarp prst="textNoShape">
                <a:avLst/>
              </a:prstTxWarp>
            </a:bodyPr>
            <a:lstStyle/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44" name="직사각형 8"/>
            <p:cNvSpPr/>
            <p:nvPr/>
          </p:nvSpPr>
          <p:spPr>
            <a:xfrm>
              <a:off x="1662738" y="5764870"/>
              <a:ext cx="960813" cy="700664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09" indent="-496509" algn="ctr">
                <a:defRPr/>
              </a:pPr>
              <a:r>
                <a:rPr lang="en-US" altLang="ko-KR" sz="13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 Hormone</a:t>
              </a:r>
            </a:p>
            <a:p>
              <a:pPr marL="496509" indent="-496509" algn="ctr">
                <a:defRPr/>
              </a:pPr>
              <a:r>
                <a:rPr lang="en-US" altLang="ko-KR" sz="13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system</a:t>
              </a:r>
            </a:p>
            <a:p>
              <a:pPr marL="496509" indent="-496509" algn="ctr">
                <a:defRPr/>
              </a:pPr>
              <a:r>
                <a:rPr lang="en-US" altLang="ko-KR" sz="13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disorder</a:t>
              </a:r>
            </a:p>
          </p:txBody>
        </p:sp>
      </p:grpSp>
      <p:sp>
        <p:nvSpPr>
          <p:cNvPr id="145" name="타원 144"/>
          <p:cNvSpPr/>
          <p:nvPr/>
        </p:nvSpPr>
        <p:spPr bwMode="auto">
          <a:xfrm>
            <a:off x="1418998" y="3918806"/>
            <a:ext cx="87710" cy="8771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46" name="타원 145"/>
          <p:cNvSpPr/>
          <p:nvPr/>
        </p:nvSpPr>
        <p:spPr bwMode="auto">
          <a:xfrm>
            <a:off x="1187246" y="3990116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47" name="타원 146"/>
          <p:cNvSpPr/>
          <p:nvPr/>
        </p:nvSpPr>
        <p:spPr bwMode="auto">
          <a:xfrm>
            <a:off x="1193552" y="3813515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48" name="타원 147"/>
          <p:cNvSpPr/>
          <p:nvPr/>
        </p:nvSpPr>
        <p:spPr bwMode="auto">
          <a:xfrm>
            <a:off x="1324515" y="4085769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49" name="타원 148"/>
          <p:cNvSpPr/>
          <p:nvPr/>
        </p:nvSpPr>
        <p:spPr bwMode="auto">
          <a:xfrm>
            <a:off x="991861" y="3883939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0" name="타원 149"/>
          <p:cNvSpPr/>
          <p:nvPr/>
        </p:nvSpPr>
        <p:spPr bwMode="auto">
          <a:xfrm>
            <a:off x="1061102" y="4078416"/>
            <a:ext cx="87710" cy="8771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1" name="타원 150"/>
          <p:cNvSpPr/>
          <p:nvPr/>
        </p:nvSpPr>
        <p:spPr bwMode="auto">
          <a:xfrm>
            <a:off x="1313390" y="3706293"/>
            <a:ext cx="87710" cy="8771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2" name="타원 151"/>
          <p:cNvSpPr/>
          <p:nvPr/>
        </p:nvSpPr>
        <p:spPr bwMode="auto">
          <a:xfrm>
            <a:off x="1457220" y="4262317"/>
            <a:ext cx="87710" cy="8771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3" name="타원 152"/>
          <p:cNvSpPr/>
          <p:nvPr/>
        </p:nvSpPr>
        <p:spPr bwMode="auto">
          <a:xfrm>
            <a:off x="1204965" y="4219855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4" name="타원 153"/>
          <p:cNvSpPr/>
          <p:nvPr/>
        </p:nvSpPr>
        <p:spPr bwMode="auto">
          <a:xfrm>
            <a:off x="1469866" y="3772046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5" name="타원 154"/>
          <p:cNvSpPr/>
          <p:nvPr/>
        </p:nvSpPr>
        <p:spPr bwMode="auto">
          <a:xfrm>
            <a:off x="813920" y="4062177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6" name="타원 155"/>
          <p:cNvSpPr/>
          <p:nvPr/>
        </p:nvSpPr>
        <p:spPr bwMode="auto">
          <a:xfrm>
            <a:off x="957759" y="4267659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7" name="타원 156"/>
          <p:cNvSpPr/>
          <p:nvPr/>
        </p:nvSpPr>
        <p:spPr bwMode="auto">
          <a:xfrm>
            <a:off x="1552213" y="3998371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8" name="타원 157"/>
          <p:cNvSpPr/>
          <p:nvPr/>
        </p:nvSpPr>
        <p:spPr bwMode="auto">
          <a:xfrm>
            <a:off x="1329291" y="4362555"/>
            <a:ext cx="87710" cy="87710"/>
          </a:xfrm>
          <a:prstGeom prst="ellipse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59" name="직사각형 8"/>
          <p:cNvSpPr/>
          <p:nvPr/>
        </p:nvSpPr>
        <p:spPr>
          <a:xfrm>
            <a:off x="3602338" y="4238475"/>
            <a:ext cx="975206" cy="50059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506" tIns="49755" rIns="99506" bIns="49755">
            <a:spAutoFit/>
            <a:sp3d>
              <a:bevelT w="1270" h="1270"/>
              <a:bevelB w="1270" h="1270"/>
            </a:sp3d>
          </a:bodyPr>
          <a:lstStyle/>
          <a:p>
            <a:pPr marL="496509" indent="-496509">
              <a:defRPr/>
            </a:pPr>
            <a:r>
              <a:rPr lang="en-US" altLang="ko-KR" sz="1300" kern="0" smtClean="0">
                <a:ln w="18415" cmpd="sng">
                  <a:noFill/>
                  <a:prstDash val="solid"/>
                </a:ln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rPr>
              <a:t>Endocrine</a:t>
            </a:r>
          </a:p>
          <a:p>
            <a:pPr marL="496509" indent="-496509">
              <a:defRPr/>
            </a:pPr>
            <a:r>
              <a:rPr lang="en-US" altLang="ko-KR" sz="1300" kern="0" smtClean="0">
                <a:ln w="18415" cmpd="sng">
                  <a:noFill/>
                  <a:prstDash val="solid"/>
                </a:ln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rPr>
              <a:t>disruptor</a:t>
            </a:r>
          </a:p>
        </p:txBody>
      </p:sp>
      <p:sp>
        <p:nvSpPr>
          <p:cNvPr id="160" name="Freeform 5"/>
          <p:cNvSpPr>
            <a:spLocks/>
          </p:cNvSpPr>
          <p:nvPr/>
        </p:nvSpPr>
        <p:spPr bwMode="auto">
          <a:xfrm>
            <a:off x="2728439" y="4518813"/>
            <a:ext cx="470684" cy="388927"/>
          </a:xfrm>
          <a:custGeom>
            <a:avLst/>
            <a:gdLst/>
            <a:ahLst/>
            <a:cxnLst>
              <a:cxn ang="0">
                <a:pos x="169" y="8"/>
              </a:cxn>
              <a:cxn ang="0">
                <a:pos x="258" y="65"/>
              </a:cxn>
              <a:cxn ang="0">
                <a:pos x="238" y="179"/>
              </a:cxn>
              <a:cxn ang="0">
                <a:pos x="186" y="212"/>
              </a:cxn>
              <a:cxn ang="0">
                <a:pos x="110" y="212"/>
              </a:cxn>
              <a:cxn ang="0">
                <a:pos x="0" y="172"/>
              </a:cxn>
              <a:cxn ang="0">
                <a:pos x="0" y="83"/>
              </a:cxn>
              <a:cxn ang="0">
                <a:pos x="62" y="0"/>
              </a:cxn>
              <a:cxn ang="0">
                <a:pos x="169" y="8"/>
              </a:cxn>
            </a:cxnLst>
            <a:rect l="0" t="0" r="r" b="b"/>
            <a:pathLst>
              <a:path w="258" h="212">
                <a:moveTo>
                  <a:pt x="169" y="8"/>
                </a:moveTo>
                <a:cubicBezTo>
                  <a:pt x="169" y="8"/>
                  <a:pt x="154" y="112"/>
                  <a:pt x="258" y="65"/>
                </a:cubicBezTo>
                <a:cubicBezTo>
                  <a:pt x="258" y="65"/>
                  <a:pt x="173" y="109"/>
                  <a:pt x="238" y="179"/>
                </a:cubicBezTo>
                <a:cubicBezTo>
                  <a:pt x="238" y="179"/>
                  <a:pt x="140" y="121"/>
                  <a:pt x="186" y="212"/>
                </a:cubicBezTo>
                <a:cubicBezTo>
                  <a:pt x="186" y="212"/>
                  <a:pt x="140" y="132"/>
                  <a:pt x="110" y="212"/>
                </a:cubicBezTo>
                <a:cubicBezTo>
                  <a:pt x="110" y="212"/>
                  <a:pt x="94" y="110"/>
                  <a:pt x="0" y="172"/>
                </a:cubicBezTo>
                <a:cubicBezTo>
                  <a:pt x="0" y="172"/>
                  <a:pt x="70" y="107"/>
                  <a:pt x="0" y="83"/>
                </a:cubicBezTo>
                <a:cubicBezTo>
                  <a:pt x="0" y="83"/>
                  <a:pt x="81" y="81"/>
                  <a:pt x="62" y="0"/>
                </a:cubicBezTo>
                <a:cubicBezTo>
                  <a:pt x="62" y="0"/>
                  <a:pt x="89" y="86"/>
                  <a:pt x="169" y="8"/>
                </a:cubicBezTo>
                <a:close/>
              </a:path>
            </a:pathLst>
          </a:cu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61" name="꺾인 연결선 160"/>
          <p:cNvCxnSpPr/>
          <p:nvPr/>
        </p:nvCxnSpPr>
        <p:spPr bwMode="auto">
          <a:xfrm flipV="1">
            <a:off x="3122572" y="4364971"/>
            <a:ext cx="480214" cy="354281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C40452"/>
            </a:solidFill>
            <a:prstDash val="sysDash"/>
            <a:round/>
            <a:headEnd type="none" w="sm" len="sm"/>
            <a:tailEnd type="oval" w="sm" len="sm"/>
          </a:ln>
          <a:effectLst/>
        </p:spPr>
      </p:cxnSp>
      <p:sp>
        <p:nvSpPr>
          <p:cNvPr id="162" name="Freeform 9"/>
          <p:cNvSpPr>
            <a:spLocks/>
          </p:cNvSpPr>
          <p:nvPr/>
        </p:nvSpPr>
        <p:spPr bwMode="auto">
          <a:xfrm>
            <a:off x="1740888" y="4934694"/>
            <a:ext cx="1204392" cy="534453"/>
          </a:xfrm>
          <a:custGeom>
            <a:avLst/>
            <a:gdLst/>
            <a:ahLst/>
            <a:cxnLst>
              <a:cxn ang="0">
                <a:pos x="510" y="0"/>
              </a:cxn>
              <a:cxn ang="0">
                <a:pos x="307" y="127"/>
              </a:cxn>
              <a:cxn ang="0">
                <a:pos x="0" y="236"/>
              </a:cxn>
            </a:cxnLst>
            <a:rect l="0" t="0" r="r" b="b"/>
            <a:pathLst>
              <a:path w="510" h="236">
                <a:moveTo>
                  <a:pt x="510" y="0"/>
                </a:moveTo>
                <a:cubicBezTo>
                  <a:pt x="510" y="0"/>
                  <a:pt x="510" y="112"/>
                  <a:pt x="307" y="127"/>
                </a:cubicBezTo>
                <a:cubicBezTo>
                  <a:pt x="164" y="138"/>
                  <a:pt x="42" y="176"/>
                  <a:pt x="0" y="236"/>
                </a:cubicBezTo>
              </a:path>
            </a:pathLst>
          </a:custGeom>
          <a:noFill/>
          <a:ln w="28575" cap="flat" cmpd="sng" algn="ctr">
            <a:solidFill>
              <a:srgbClr val="C40452"/>
            </a:solidFill>
            <a:prstDash val="sysDash"/>
            <a:round/>
            <a:headEnd type="none" w="med" len="med"/>
            <a:tailEnd type="triangle" w="lg" len="lg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63" name="Freeform 13"/>
          <p:cNvSpPr>
            <a:spLocks/>
          </p:cNvSpPr>
          <p:nvPr/>
        </p:nvSpPr>
        <p:spPr bwMode="auto">
          <a:xfrm>
            <a:off x="1818707" y="4024905"/>
            <a:ext cx="1098071" cy="47823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47" y="27"/>
              </a:cxn>
              <a:cxn ang="0">
                <a:pos x="519" y="224"/>
              </a:cxn>
            </a:cxnLst>
            <a:rect l="0" t="0" r="r" b="b"/>
            <a:pathLst>
              <a:path w="519" h="224">
                <a:moveTo>
                  <a:pt x="0" y="45"/>
                </a:moveTo>
                <a:cubicBezTo>
                  <a:pt x="0" y="45"/>
                  <a:pt x="59" y="55"/>
                  <a:pt x="247" y="27"/>
                </a:cubicBezTo>
                <a:cubicBezTo>
                  <a:pt x="435" y="0"/>
                  <a:pt x="519" y="99"/>
                  <a:pt x="519" y="224"/>
                </a:cubicBezTo>
              </a:path>
            </a:pathLst>
          </a:custGeom>
          <a:noFill/>
          <a:ln w="28575" cap="flat" cmpd="sng" algn="ctr">
            <a:solidFill>
              <a:srgbClr val="C40452"/>
            </a:solidFill>
            <a:prstDash val="sysDash"/>
            <a:round/>
            <a:headEnd type="none" w="med" len="med"/>
            <a:tailEnd type="triangle" w="lg" len="lg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grpSp>
        <p:nvGrpSpPr>
          <p:cNvPr id="164" name="그룹 105"/>
          <p:cNvGrpSpPr/>
          <p:nvPr/>
        </p:nvGrpSpPr>
        <p:grpSpPr>
          <a:xfrm>
            <a:off x="2550344" y="5328819"/>
            <a:ext cx="1064004" cy="1064002"/>
            <a:chOff x="1623502" y="5545604"/>
            <a:chExt cx="1064004" cy="1064002"/>
          </a:xfrm>
        </p:grpSpPr>
        <p:sp>
          <p:nvSpPr>
            <p:cNvPr id="165" name="타원 164"/>
            <p:cNvSpPr/>
            <p:nvPr/>
          </p:nvSpPr>
          <p:spPr bwMode="auto">
            <a:xfrm>
              <a:off x="1623502" y="5545604"/>
              <a:ext cx="1064004" cy="1064002"/>
            </a:xfrm>
            <a:prstGeom prst="ellipse">
              <a:avLst/>
            </a:prstGeom>
            <a:solidFill>
              <a:srgbClr val="C40452">
                <a:alpha val="9098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8934" tIns="49485" rIns="98934" bIns="49485" numCol="1" rtlCol="0" anchor="t" anchorCtr="0" compatLnSpc="1">
              <a:prstTxWarp prst="textNoShape">
                <a:avLst/>
              </a:prstTxWarp>
            </a:bodyPr>
            <a:lstStyle/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66" name="직사각형 8"/>
            <p:cNvSpPr/>
            <p:nvPr/>
          </p:nvSpPr>
          <p:spPr>
            <a:xfrm>
              <a:off x="1636861" y="5867744"/>
              <a:ext cx="1018521" cy="53138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09" indent="-496509" algn="ctr">
                <a:defRPr/>
              </a:pPr>
              <a:r>
                <a:rPr lang="en-US" altLang="ko-KR" sz="14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 Potential</a:t>
              </a:r>
            </a:p>
            <a:p>
              <a:pPr marL="496509" indent="-496509" algn="ctr">
                <a:defRPr/>
              </a:pPr>
              <a:r>
                <a:rPr lang="en-US" altLang="ko-KR" sz="14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risks</a:t>
              </a:r>
            </a:p>
          </p:txBody>
        </p:sp>
      </p:grpSp>
      <p:sp>
        <p:nvSpPr>
          <p:cNvPr id="167" name="아래쪽 화살표 166"/>
          <p:cNvSpPr/>
          <p:nvPr/>
        </p:nvSpPr>
        <p:spPr bwMode="auto">
          <a:xfrm rot="16200000">
            <a:off x="1969478" y="5616537"/>
            <a:ext cx="438288" cy="540324"/>
          </a:xfrm>
          <a:prstGeom prst="downArrow">
            <a:avLst>
              <a:gd name="adj1" fmla="val 50000"/>
              <a:gd name="adj2" fmla="val 41667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50000">
                <a:schemeClr val="tx1">
                  <a:lumMod val="50000"/>
                  <a:lumOff val="50000"/>
                  <a:alpha val="83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4" tIns="45696" rIns="91394" bIns="45696" numCol="1" rtlCol="0" anchor="t" anchorCtr="0" compatLnSpc="1">
            <a:prstTxWarp prst="textNoShape">
              <a:avLst/>
            </a:prstTxWarp>
          </a:bodyPr>
          <a:lstStyle/>
          <a:p>
            <a:pPr defTabSz="913951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3674207" y="5453605"/>
            <a:ext cx="1886975" cy="769389"/>
          </a:xfrm>
          <a:prstGeom prst="rect">
            <a:avLst/>
          </a:prstGeom>
        </p:spPr>
        <p:txBody>
          <a:bodyPr wrap="square" lIns="91388" tIns="45694" rIns="91388" bIns="45694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defTabSz="913604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100" smtClean="0">
              <a:solidFill>
                <a:schemeClr val="tx1">
                  <a:lumMod val="75000"/>
                  <a:lumOff val="25000"/>
                </a:schemeClr>
              </a:solidFill>
              <a:latin typeface="LG스마트체 Regular" pitchFamily="50" charset="-127"/>
              <a:ea typeface="LG스마트체 Regular" pitchFamily="50" charset="-127"/>
              <a:cs typeface="Arial" pitchFamily="34" charset="0"/>
              <a:sym typeface="Wingdings" pitchFamily="2" charset="2"/>
            </a:endParaRPr>
          </a:p>
          <a:p>
            <a:pPr defTabSz="91360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Developmental disorders</a:t>
            </a:r>
          </a:p>
          <a:p>
            <a:pPr defTabSz="91360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Birth defects</a:t>
            </a:r>
          </a:p>
          <a:p>
            <a:pPr defTabSz="91360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Cancerous tumors</a:t>
            </a:r>
          </a:p>
        </p:txBody>
      </p:sp>
      <p:grpSp>
        <p:nvGrpSpPr>
          <p:cNvPr id="169" name="그룹 118"/>
          <p:cNvGrpSpPr/>
          <p:nvPr/>
        </p:nvGrpSpPr>
        <p:grpSpPr>
          <a:xfrm>
            <a:off x="7641356" y="4634812"/>
            <a:ext cx="1526877" cy="776378"/>
            <a:chOff x="7651629" y="4634812"/>
            <a:chExt cx="1526877" cy="776378"/>
          </a:xfrm>
        </p:grpSpPr>
        <p:sp>
          <p:nvSpPr>
            <p:cNvPr id="170" name="자유형 169"/>
            <p:cNvSpPr/>
            <p:nvPr/>
          </p:nvSpPr>
          <p:spPr bwMode="auto">
            <a:xfrm>
              <a:off x="7712015" y="4634812"/>
              <a:ext cx="1466491" cy="715992"/>
            </a:xfrm>
            <a:custGeom>
              <a:avLst/>
              <a:gdLst>
                <a:gd name="connsiteX0" fmla="*/ 0 w 1466491"/>
                <a:gd name="connsiteY0" fmla="*/ 715992 h 715992"/>
                <a:gd name="connsiteX1" fmla="*/ 690113 w 1466491"/>
                <a:gd name="connsiteY1" fmla="*/ 715992 h 715992"/>
                <a:gd name="connsiteX2" fmla="*/ 1466491 w 1466491"/>
                <a:gd name="connsiteY2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6491" h="715992">
                  <a:moveTo>
                    <a:pt x="0" y="715992"/>
                  </a:moveTo>
                  <a:lnTo>
                    <a:pt x="690113" y="715992"/>
                  </a:lnTo>
                  <a:lnTo>
                    <a:pt x="1466491" y="0"/>
                  </a:lnTo>
                </a:path>
              </a:pathLst>
            </a:custGeom>
            <a:noFill/>
            <a:ln w="28575" cap="flat" cmpd="sng" algn="ctr">
              <a:solidFill>
                <a:srgbClr val="C4045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71" name="타원 170"/>
            <p:cNvSpPr/>
            <p:nvPr/>
          </p:nvSpPr>
          <p:spPr bwMode="auto">
            <a:xfrm>
              <a:off x="7651629" y="5290420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C4045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72" name="타원 171"/>
            <p:cNvSpPr/>
            <p:nvPr/>
          </p:nvSpPr>
          <p:spPr bwMode="auto">
            <a:xfrm>
              <a:off x="8341742" y="5290420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C4045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</p:grpSp>
      <p:sp>
        <p:nvSpPr>
          <p:cNvPr id="173" name="타원 172"/>
          <p:cNvSpPr/>
          <p:nvPr/>
        </p:nvSpPr>
        <p:spPr bwMode="auto">
          <a:xfrm>
            <a:off x="9194958" y="4521208"/>
            <a:ext cx="120770" cy="12077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C4045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grpSp>
        <p:nvGrpSpPr>
          <p:cNvPr id="174" name="그룹 117"/>
          <p:cNvGrpSpPr/>
          <p:nvPr/>
        </p:nvGrpSpPr>
        <p:grpSpPr>
          <a:xfrm>
            <a:off x="6839055" y="4332889"/>
            <a:ext cx="2311925" cy="1078302"/>
            <a:chOff x="6849328" y="4332887"/>
            <a:chExt cx="2311925" cy="1078303"/>
          </a:xfrm>
        </p:grpSpPr>
        <p:sp>
          <p:nvSpPr>
            <p:cNvPr id="175" name="자유형 174"/>
            <p:cNvSpPr/>
            <p:nvPr/>
          </p:nvSpPr>
          <p:spPr bwMode="auto">
            <a:xfrm>
              <a:off x="6901132" y="4332887"/>
              <a:ext cx="2260121" cy="1017917"/>
            </a:xfrm>
            <a:custGeom>
              <a:avLst/>
              <a:gdLst>
                <a:gd name="connsiteX0" fmla="*/ 0 w 2260121"/>
                <a:gd name="connsiteY0" fmla="*/ 1017917 h 1017917"/>
                <a:gd name="connsiteX1" fmla="*/ 819510 w 2260121"/>
                <a:gd name="connsiteY1" fmla="*/ 793631 h 1017917"/>
                <a:gd name="connsiteX2" fmla="*/ 1509623 w 2260121"/>
                <a:gd name="connsiteY2" fmla="*/ 258793 h 1017917"/>
                <a:gd name="connsiteX3" fmla="*/ 2260121 w 2260121"/>
                <a:gd name="connsiteY3" fmla="*/ 0 h 10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0121" h="1017917">
                  <a:moveTo>
                    <a:pt x="0" y="1017917"/>
                  </a:moveTo>
                  <a:lnTo>
                    <a:pt x="819510" y="793631"/>
                  </a:lnTo>
                  <a:lnTo>
                    <a:pt x="1509623" y="258793"/>
                  </a:lnTo>
                  <a:lnTo>
                    <a:pt x="2260121" y="0"/>
                  </a:lnTo>
                </a:path>
              </a:pathLst>
            </a:cu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76" name="타원 175"/>
            <p:cNvSpPr/>
            <p:nvPr/>
          </p:nvSpPr>
          <p:spPr bwMode="auto">
            <a:xfrm>
              <a:off x="6849328" y="5290420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77" name="타원 176"/>
            <p:cNvSpPr/>
            <p:nvPr/>
          </p:nvSpPr>
          <p:spPr bwMode="auto">
            <a:xfrm>
              <a:off x="7651629" y="5062244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78" name="타원 177"/>
            <p:cNvSpPr/>
            <p:nvPr/>
          </p:nvSpPr>
          <p:spPr bwMode="auto">
            <a:xfrm>
              <a:off x="8341742" y="4529833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</p:grpSp>
      <p:sp>
        <p:nvSpPr>
          <p:cNvPr id="179" name="타원 178"/>
          <p:cNvSpPr/>
          <p:nvPr/>
        </p:nvSpPr>
        <p:spPr bwMode="auto">
          <a:xfrm>
            <a:off x="9194958" y="4253139"/>
            <a:ext cx="120770" cy="12077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grpSp>
        <p:nvGrpSpPr>
          <p:cNvPr id="180" name="그룹 116"/>
          <p:cNvGrpSpPr/>
          <p:nvPr/>
        </p:nvGrpSpPr>
        <p:grpSpPr>
          <a:xfrm>
            <a:off x="6839055" y="3754754"/>
            <a:ext cx="2268794" cy="890614"/>
            <a:chOff x="6849328" y="3754753"/>
            <a:chExt cx="2268793" cy="890614"/>
          </a:xfrm>
        </p:grpSpPr>
        <p:sp>
          <p:nvSpPr>
            <p:cNvPr id="181" name="자유형 180"/>
            <p:cNvSpPr/>
            <p:nvPr/>
          </p:nvSpPr>
          <p:spPr bwMode="auto">
            <a:xfrm>
              <a:off x="6909758" y="3815303"/>
              <a:ext cx="2208363" cy="767751"/>
            </a:xfrm>
            <a:custGeom>
              <a:avLst/>
              <a:gdLst>
                <a:gd name="connsiteX0" fmla="*/ 0 w 2208363"/>
                <a:gd name="connsiteY0" fmla="*/ 767751 h 767751"/>
                <a:gd name="connsiteX1" fmla="*/ 802257 w 2208363"/>
                <a:gd name="connsiteY1" fmla="*/ 767751 h 767751"/>
                <a:gd name="connsiteX2" fmla="*/ 1492370 w 2208363"/>
                <a:gd name="connsiteY2" fmla="*/ 0 h 767751"/>
                <a:gd name="connsiteX3" fmla="*/ 2208363 w 2208363"/>
                <a:gd name="connsiteY3" fmla="*/ 0 h 76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8363" h="767751">
                  <a:moveTo>
                    <a:pt x="0" y="767751"/>
                  </a:moveTo>
                  <a:lnTo>
                    <a:pt x="802257" y="767751"/>
                  </a:lnTo>
                  <a:lnTo>
                    <a:pt x="1492370" y="0"/>
                  </a:lnTo>
                  <a:lnTo>
                    <a:pt x="2208363" y="0"/>
                  </a:lnTo>
                </a:path>
              </a:pathLst>
            </a:custGeom>
            <a:noFill/>
            <a:ln w="28575" cap="flat" cmpd="sng" algn="ctr">
              <a:solidFill>
                <a:srgbClr val="5F9127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82" name="타원 181"/>
            <p:cNvSpPr/>
            <p:nvPr/>
          </p:nvSpPr>
          <p:spPr bwMode="auto">
            <a:xfrm>
              <a:off x="7651629" y="4524597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5F912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83" name="타원 182"/>
            <p:cNvSpPr/>
            <p:nvPr/>
          </p:nvSpPr>
          <p:spPr bwMode="auto">
            <a:xfrm>
              <a:off x="6849328" y="4524597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5F912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84" name="타원 183"/>
            <p:cNvSpPr/>
            <p:nvPr/>
          </p:nvSpPr>
          <p:spPr bwMode="auto">
            <a:xfrm>
              <a:off x="8341742" y="3754753"/>
              <a:ext cx="120770" cy="1207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5F912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</p:grpSp>
      <p:sp>
        <p:nvSpPr>
          <p:cNvPr id="185" name="타원 184"/>
          <p:cNvSpPr/>
          <p:nvPr/>
        </p:nvSpPr>
        <p:spPr bwMode="auto">
          <a:xfrm>
            <a:off x="9194958" y="3754754"/>
            <a:ext cx="120770" cy="12077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5F91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smtClean="0">
              <a:latin typeface="Times" charset="0"/>
              <a:ea typeface="굴림" pitchFamily="50" charset="-127"/>
            </a:endParaRPr>
          </a:p>
        </p:txBody>
      </p:sp>
      <p:sp>
        <p:nvSpPr>
          <p:cNvPr id="186" name="직사각형 185"/>
          <p:cNvSpPr/>
          <p:nvPr/>
        </p:nvSpPr>
        <p:spPr>
          <a:xfrm>
            <a:off x="9408425" y="3672943"/>
            <a:ext cx="774478" cy="30772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1394" tIns="45696" rIns="91394" bIns="45696">
            <a:spAutoFit/>
            <a:sp3d>
              <a:bevelT w="1270" h="1270"/>
              <a:bevelB w="1270" h="1270"/>
            </a:sp3d>
          </a:bodyPr>
          <a:lstStyle/>
          <a:p>
            <a:pPr algn="r" defTabSz="913951" latinLnBrk="0">
              <a:defRPr/>
            </a:pPr>
            <a:r>
              <a:rPr lang="en-US" altLang="ko-KR" sz="1400" kern="0" smtClean="0">
                <a:ln w="18415" cmpd="sng">
                  <a:noFill/>
                  <a:prstDash val="solid"/>
                </a:ln>
                <a:solidFill>
                  <a:srgbClr val="5F9127"/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Europe</a:t>
            </a:r>
          </a:p>
        </p:txBody>
      </p:sp>
      <p:sp>
        <p:nvSpPr>
          <p:cNvPr id="187" name="직사각형 186"/>
          <p:cNvSpPr/>
          <p:nvPr/>
        </p:nvSpPr>
        <p:spPr>
          <a:xfrm>
            <a:off x="9411021" y="4175867"/>
            <a:ext cx="542042" cy="30772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1394" tIns="45696" rIns="91394" bIns="45696">
            <a:spAutoFit/>
            <a:sp3d>
              <a:bevelT w="1270" h="1270"/>
              <a:bevelB w="1270" h="1270"/>
            </a:sp3d>
          </a:bodyPr>
          <a:lstStyle/>
          <a:p>
            <a:pPr algn="r" defTabSz="913951" latinLnBrk="0">
              <a:defRPr/>
            </a:pPr>
            <a:r>
              <a:rPr lang="en-US" altLang="ko-KR" sz="1400" kern="0" smtClean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Asia</a:t>
            </a:r>
          </a:p>
        </p:txBody>
      </p:sp>
      <p:sp>
        <p:nvSpPr>
          <p:cNvPr id="188" name="직사각형 187"/>
          <p:cNvSpPr/>
          <p:nvPr/>
        </p:nvSpPr>
        <p:spPr>
          <a:xfrm>
            <a:off x="9422244" y="4460538"/>
            <a:ext cx="550058" cy="30772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1394" tIns="45696" rIns="91394" bIns="45696">
            <a:spAutoFit/>
            <a:sp3d>
              <a:bevelT w="1270" h="1270"/>
              <a:bevelB w="1270" h="1270"/>
            </a:sp3d>
          </a:bodyPr>
          <a:lstStyle/>
          <a:p>
            <a:pPr algn="r" defTabSz="913951" latinLnBrk="0">
              <a:defRPr/>
            </a:pPr>
            <a:r>
              <a:rPr lang="en-US" altLang="ko-KR" sz="1400" kern="0" smtClean="0">
                <a:ln w="18415" cmpd="sng">
                  <a:noFill/>
                  <a:prstDash val="solid"/>
                </a:ln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USA</a:t>
            </a:r>
          </a:p>
        </p:txBody>
      </p:sp>
      <p:grpSp>
        <p:nvGrpSpPr>
          <p:cNvPr id="189" name="그룹 96"/>
          <p:cNvGrpSpPr/>
          <p:nvPr/>
        </p:nvGrpSpPr>
        <p:grpSpPr>
          <a:xfrm>
            <a:off x="778296" y="3587001"/>
            <a:ext cx="1102998" cy="966463"/>
            <a:chOff x="-1425468" y="2884701"/>
            <a:chExt cx="1243802" cy="1089840"/>
          </a:xfrm>
        </p:grpSpPr>
        <p:sp>
          <p:nvSpPr>
            <p:cNvPr id="190" name="타원 189"/>
            <p:cNvSpPr/>
            <p:nvPr/>
          </p:nvSpPr>
          <p:spPr bwMode="auto">
            <a:xfrm rot="2700000">
              <a:off x="-1355164" y="2884699"/>
              <a:ext cx="1089840" cy="1089843"/>
            </a:xfrm>
            <a:prstGeom prst="ellipse">
              <a:avLst/>
            </a:prstGeom>
            <a:solidFill>
              <a:srgbClr val="7F7F7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8934" tIns="49485" rIns="98934" bIns="49485" numCol="1" rtlCol="0" anchor="t" anchorCtr="0" compatLnSpc="1">
              <a:prstTxWarp prst="textNoShape">
                <a:avLst/>
              </a:prstTxWarp>
            </a:bodyPr>
            <a:lstStyle/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91" name="직사각형 8"/>
            <p:cNvSpPr/>
            <p:nvPr/>
          </p:nvSpPr>
          <p:spPr>
            <a:xfrm>
              <a:off x="-1425468" y="3262756"/>
              <a:ext cx="1243802" cy="35454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09" indent="-496509" algn="ctr">
                <a:defRPr/>
              </a:pPr>
              <a:r>
                <a:rPr lang="en-US" altLang="ko-KR" sz="14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 Phthalate</a:t>
              </a:r>
            </a:p>
          </p:txBody>
        </p:sp>
      </p:grpSp>
      <p:grpSp>
        <p:nvGrpSpPr>
          <p:cNvPr id="192" name="그룹 89"/>
          <p:cNvGrpSpPr/>
          <p:nvPr/>
        </p:nvGrpSpPr>
        <p:grpSpPr>
          <a:xfrm>
            <a:off x="778296" y="3587001"/>
            <a:ext cx="1102998" cy="966463"/>
            <a:chOff x="-1425468" y="2884701"/>
            <a:chExt cx="1243802" cy="1089840"/>
          </a:xfrm>
        </p:grpSpPr>
        <p:sp>
          <p:nvSpPr>
            <p:cNvPr id="193" name="타원 192"/>
            <p:cNvSpPr/>
            <p:nvPr/>
          </p:nvSpPr>
          <p:spPr bwMode="auto">
            <a:xfrm rot="2700000">
              <a:off x="-1355164" y="2884699"/>
              <a:ext cx="1089840" cy="1089843"/>
            </a:xfrm>
            <a:prstGeom prst="ellipse">
              <a:avLst/>
            </a:prstGeom>
            <a:solidFill>
              <a:srgbClr val="C40452">
                <a:alpha val="9098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8934" tIns="49485" rIns="98934" bIns="49485" numCol="1" rtlCol="0" anchor="t" anchorCtr="0" compatLnSpc="1">
              <a:prstTxWarp prst="textNoShape">
                <a:avLst/>
              </a:prstTxWarp>
            </a:bodyPr>
            <a:lstStyle/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94" name="직사각형 8"/>
            <p:cNvSpPr/>
            <p:nvPr/>
          </p:nvSpPr>
          <p:spPr>
            <a:xfrm>
              <a:off x="-1425468" y="3262756"/>
              <a:ext cx="1243802" cy="35454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09" indent="-496509" algn="ctr">
                <a:defRPr/>
              </a:pPr>
              <a:r>
                <a:rPr lang="en-US" altLang="ko-KR" sz="1400" kern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 Phthalate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672E-6 -2.25068E-6 L -0.06903 -2.25068E-6 " pathEditMode="relative" rAng="0" ptsTypes="AA">
                                      <p:cBhvr>
                                        <p:cTn id="31" dur="7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75E-6 2.29364E-6 L 0.06846 2.29364E-6 " pathEditMode="relative" rAng="0" ptsTypes="AA">
                                      <p:cBhvr>
                                        <p:cTn id="36" dur="70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182 0.03339 L 0.10098 0.03213 " pathEditMode="relative" ptsTypes="AAA">
                                      <p:cBhvr>
                                        <p:cTn id="1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6206E-7 4.68514E-6 L 0.05182 0.00944 L 0.10096 0.00902 " pathEditMode="relative" rAng="0" ptsTypes="AAA">
                                      <p:cBhvr>
                                        <p:cTn id="1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182 0.03339 L 0.10098 0.03213 " pathEditMode="relative" ptsTypes="AAA">
                                      <p:cBhvr>
                                        <p:cTn id="1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0965E-6 2.267E-7 L 0.05182 0.00924 L 0.10096 0.00882 " pathEditMode="relative" rAng="0" ptsTypes="AAA">
                                      <p:cBhvr>
                                        <p:cTn id="1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182 0.03339 L 0.10098 0.03213 " pathEditMode="relative" ptsTypes="AAA">
                                      <p:cBhvr>
                                        <p:cTn id="12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2584E-6 -2.35097E-7 L 0.05182 0.00924 L 0.10097 0.00882 " pathEditMode="relative" rAng="0" ptsTypes="AAA">
                                      <p:cBhvr>
                                        <p:cTn id="1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5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347E-7 -1.84719E-6 L 0.05182 0.04765 L 0.10096 0.04576 " pathEditMode="relative" rAng="0" ptsTypes="AAA">
                                      <p:cBhvr>
                                        <p:cTn id="12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2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5071E-6 4.78589E-7 L 0.05182 -0.01931 L 0.10097 -0.01868 " pathEditMode="relative" rAng="0" ptsTypes="AAA">
                                      <p:cBhvr>
                                        <p:cTn id="12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1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289E-6 -2.01511E-6 L 0.05182 -0.00944 L 0.10097 -0.00923 " pathEditMode="relative" rAng="0" ptsTypes="AAA">
                                      <p:cBhvr>
                                        <p:cTn id="13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245E-6 1.93955E-6 L 0.05182 0.04051 L 0.10096 0.03883 " pathEditMode="relative" rAng="0" ptsTypes="AAA">
                                      <p:cBhvr>
                                        <p:cTn id="13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2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57684E-7 -1.15869E-6 L 0.05182 0.00924 L 0.10096 0.00882 " pathEditMode="relative" rAng="0" ptsTypes="AAA">
                                      <p:cBhvr>
                                        <p:cTn id="13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9369E-7 8.48027E-7 L 0.05182 -0.02057 L 0.10097 -0.01994 " pathEditMode="relative" rAng="0" ptsTypes="AAA">
                                      <p:cBhvr>
                                        <p:cTn id="13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1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857E-6 -4.85306E-6 L 0.05182 0.01743 L 0.10097 0.01659 " pathEditMode="relative" rAng="0" ptsTypes="AAA">
                                      <p:cBhvr>
                                        <p:cTn id="13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465E-6 -3.70277E-6 L 0.05182 -0.03127 L 0.10097 -0.03022 " pathEditMode="relative" rAng="0" ptsTypes="AAA">
                                      <p:cBhvr>
                                        <p:cTn id="1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16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200"/>
                            </p:stCondLst>
                            <p:childTnLst>
                              <p:par>
                                <p:cTn id="18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7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700"/>
                            </p:stCondLst>
                            <p:childTnLst>
                              <p:par>
                                <p:cTn id="19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200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7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200"/>
                            </p:stCondLst>
                            <p:childTnLst>
                              <p:par>
                                <p:cTn id="2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200"/>
                            </p:stCondLst>
                            <p:childTnLst>
                              <p:par>
                                <p:cTn id="2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8700"/>
                            </p:stCondLst>
                            <p:childTnLst>
                              <p:par>
                                <p:cTn id="2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9200"/>
                            </p:stCondLst>
                            <p:childTnLst>
                              <p:par>
                                <p:cTn id="2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7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200"/>
                            </p:stCondLst>
                            <p:childTnLst>
                              <p:par>
                                <p:cTn id="23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2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2200"/>
                            </p:stCondLst>
                            <p:childTnLst>
                              <p:par>
                                <p:cTn id="2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270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3200"/>
                            </p:stCondLst>
                            <p:childTnLst>
                              <p:par>
                                <p:cTn id="2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4200"/>
                            </p:stCondLst>
                            <p:childTnLst>
                              <p:par>
                                <p:cTn id="2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470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200"/>
                            </p:stCondLst>
                            <p:childTnLst>
                              <p:par>
                                <p:cTn id="2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6200"/>
                            </p:stCondLst>
                            <p:childTnLst>
                              <p:par>
                                <p:cTn id="2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670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/>
      <p:bldP spid="160" grpId="0" animBg="1"/>
      <p:bldP spid="162" grpId="0" animBg="1"/>
      <p:bldP spid="163" grpId="0" animBg="1"/>
      <p:bldP spid="167" grpId="0" animBg="1"/>
      <p:bldP spid="168" grpId="0"/>
      <p:bldP spid="173" grpId="0" animBg="1"/>
      <p:bldP spid="179" grpId="0" animBg="1"/>
      <p:bldP spid="185" grpId="0" animBg="1"/>
      <p:bldP spid="186" grpId="0"/>
      <p:bldP spid="187" grpId="0"/>
      <p:bldP spid="1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-1732" y="0"/>
            <a:ext cx="10693389" cy="70417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86" tIns="45597" rIns="91186" bIns="45597" anchor="ctr"/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828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140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141" name="직사각형 140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142" name="직사각형 141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43" name="직사각형 142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772879" y="2487982"/>
            <a:ext cx="1084421" cy="1052981"/>
            <a:chOff x="978324" y="2307608"/>
            <a:chExt cx="1161600" cy="1127922"/>
          </a:xfrm>
        </p:grpSpPr>
        <p:sp>
          <p:nvSpPr>
            <p:cNvPr id="71" name="타원 70"/>
            <p:cNvSpPr/>
            <p:nvPr/>
          </p:nvSpPr>
          <p:spPr bwMode="auto">
            <a:xfrm>
              <a:off x="978324" y="2307608"/>
              <a:ext cx="1127921" cy="1127922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5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1009192" y="2705903"/>
              <a:ext cx="1130732" cy="331332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96509" indent="-496509" algn="ctr">
                <a:defRPr/>
              </a:pPr>
              <a:r>
                <a:rPr lang="en-US" altLang="ko-KR" sz="15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Phthalate </a:t>
              </a: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753032" y="4041780"/>
            <a:ext cx="1088166" cy="1392713"/>
            <a:chOff x="783854" y="4275006"/>
            <a:chExt cx="1088166" cy="1392713"/>
          </a:xfrm>
        </p:grpSpPr>
        <p:sp>
          <p:nvSpPr>
            <p:cNvPr id="31" name="타원 30"/>
            <p:cNvSpPr/>
            <p:nvPr/>
          </p:nvSpPr>
          <p:spPr bwMode="auto">
            <a:xfrm>
              <a:off x="1437095" y="4439402"/>
              <a:ext cx="67851" cy="678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2" name="타원 31"/>
            <p:cNvSpPr/>
            <p:nvPr/>
          </p:nvSpPr>
          <p:spPr bwMode="auto">
            <a:xfrm>
              <a:off x="1257816" y="4494566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3" name="타원 32"/>
            <p:cNvSpPr/>
            <p:nvPr/>
          </p:nvSpPr>
          <p:spPr bwMode="auto">
            <a:xfrm>
              <a:off x="1262694" y="4357951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4" name="타원 33"/>
            <p:cNvSpPr/>
            <p:nvPr/>
          </p:nvSpPr>
          <p:spPr bwMode="auto">
            <a:xfrm>
              <a:off x="1364004" y="4568561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5" name="타원 34"/>
            <p:cNvSpPr/>
            <p:nvPr/>
          </p:nvSpPr>
          <p:spPr bwMode="auto">
            <a:xfrm>
              <a:off x="1106668" y="4412430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6" name="타원 35"/>
            <p:cNvSpPr/>
            <p:nvPr/>
          </p:nvSpPr>
          <p:spPr bwMode="auto">
            <a:xfrm>
              <a:off x="1160234" y="4562874"/>
              <a:ext cx="67851" cy="678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7" name="타원 36"/>
            <p:cNvSpPr/>
            <p:nvPr/>
          </p:nvSpPr>
          <p:spPr bwMode="auto">
            <a:xfrm>
              <a:off x="1355397" y="4275006"/>
              <a:ext cx="67851" cy="678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8" name="타원 37"/>
            <p:cNvSpPr/>
            <p:nvPr/>
          </p:nvSpPr>
          <p:spPr bwMode="auto">
            <a:xfrm>
              <a:off x="1466662" y="4705135"/>
              <a:ext cx="67851" cy="678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39" name="타원 38"/>
            <p:cNvSpPr/>
            <p:nvPr/>
          </p:nvSpPr>
          <p:spPr bwMode="auto">
            <a:xfrm>
              <a:off x="1271522" y="4672288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40" name="타원 39"/>
            <p:cNvSpPr/>
            <p:nvPr/>
          </p:nvSpPr>
          <p:spPr bwMode="auto">
            <a:xfrm>
              <a:off x="1476444" y="4325871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41" name="타원 40"/>
            <p:cNvSpPr/>
            <p:nvPr/>
          </p:nvSpPr>
          <p:spPr bwMode="auto">
            <a:xfrm>
              <a:off x="969018" y="4550311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42" name="타원 41"/>
            <p:cNvSpPr/>
            <p:nvPr/>
          </p:nvSpPr>
          <p:spPr bwMode="auto">
            <a:xfrm>
              <a:off x="1080289" y="4709268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43" name="타원 42"/>
            <p:cNvSpPr/>
            <p:nvPr/>
          </p:nvSpPr>
          <p:spPr bwMode="auto">
            <a:xfrm>
              <a:off x="1540145" y="4500952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44" name="타원 43"/>
            <p:cNvSpPr/>
            <p:nvPr/>
          </p:nvSpPr>
          <p:spPr bwMode="auto">
            <a:xfrm>
              <a:off x="1367699" y="4782677"/>
              <a:ext cx="67851" cy="67851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783854" y="5121842"/>
              <a:ext cx="1088166" cy="54587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394" tIns="45696" rIns="91394" bIns="45696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Non</a:t>
              </a:r>
            </a:p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Phthalate </a:t>
              </a:r>
            </a:p>
          </p:txBody>
        </p:sp>
      </p:grpSp>
      <p:grpSp>
        <p:nvGrpSpPr>
          <p:cNvPr id="109" name="그룹 108"/>
          <p:cNvGrpSpPr/>
          <p:nvPr/>
        </p:nvGrpSpPr>
        <p:grpSpPr>
          <a:xfrm>
            <a:off x="2736054" y="2487982"/>
            <a:ext cx="1052980" cy="1052981"/>
            <a:chOff x="3107083" y="2307608"/>
            <a:chExt cx="1127921" cy="1127922"/>
          </a:xfrm>
        </p:grpSpPr>
        <p:sp>
          <p:nvSpPr>
            <p:cNvPr id="80" name="타원 79"/>
            <p:cNvSpPr/>
            <p:nvPr/>
          </p:nvSpPr>
          <p:spPr bwMode="auto">
            <a:xfrm>
              <a:off x="3107083" y="2307608"/>
              <a:ext cx="1127921" cy="1127922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5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3267581" y="2590487"/>
              <a:ext cx="806925" cy="56216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96509" indent="-496509" algn="ctr">
                <a:defRPr/>
              </a:pPr>
              <a:r>
                <a:rPr lang="en-US" altLang="ko-KR" sz="15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Heavy</a:t>
              </a:r>
              <a:r>
                <a:rPr lang="ko-KR" altLang="en-US" sz="15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 </a:t>
              </a:r>
              <a:endParaRPr lang="en-US" altLang="ko-KR" sz="1500" kern="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endParaRPr>
            </a:p>
            <a:p>
              <a:pPr marL="496509" indent="-496509" algn="ctr">
                <a:defRPr/>
              </a:pPr>
              <a:r>
                <a:rPr lang="en-US" altLang="ko-KR" sz="15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metals</a:t>
              </a: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4744897" y="2487982"/>
            <a:ext cx="1052980" cy="1052981"/>
            <a:chOff x="5251355" y="2307608"/>
            <a:chExt cx="1127921" cy="1127922"/>
          </a:xfrm>
        </p:grpSpPr>
        <p:sp>
          <p:nvSpPr>
            <p:cNvPr id="83" name="타원 82"/>
            <p:cNvSpPr/>
            <p:nvPr/>
          </p:nvSpPr>
          <p:spPr bwMode="auto">
            <a:xfrm>
              <a:off x="5251355" y="2307608"/>
              <a:ext cx="1127921" cy="1127922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5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5315673" y="2566185"/>
              <a:ext cx="999285" cy="56216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96509" indent="-496509" algn="ctr">
                <a:defRPr/>
              </a:pPr>
              <a:r>
                <a:rPr lang="en-US" altLang="ko-KR" sz="15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Form-</a:t>
              </a:r>
            </a:p>
            <a:p>
              <a:pPr marL="496509" indent="-496509" algn="ctr">
                <a:defRPr/>
              </a:pPr>
              <a:r>
                <a:rPr lang="en-US" altLang="ko-KR" sz="1500" kern="0" dirty="0" err="1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aldehyde</a:t>
              </a:r>
              <a:endParaRPr lang="en-US" altLang="ko-KR" sz="1500" kern="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endParaRPr>
            </a:p>
          </p:txBody>
        </p:sp>
      </p:grpSp>
      <p:grpSp>
        <p:nvGrpSpPr>
          <p:cNvPr id="106" name="그룹 105"/>
          <p:cNvGrpSpPr/>
          <p:nvPr/>
        </p:nvGrpSpPr>
        <p:grpSpPr>
          <a:xfrm>
            <a:off x="6717742" y="2487982"/>
            <a:ext cx="1072065" cy="1052981"/>
            <a:chOff x="7248654" y="2307608"/>
            <a:chExt cx="1148364" cy="1127922"/>
          </a:xfrm>
        </p:grpSpPr>
        <p:sp>
          <p:nvSpPr>
            <p:cNvPr id="86" name="타원 85"/>
            <p:cNvSpPr/>
            <p:nvPr/>
          </p:nvSpPr>
          <p:spPr bwMode="auto">
            <a:xfrm>
              <a:off x="7251619" y="2307608"/>
              <a:ext cx="1127921" cy="1127922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248654" y="2473301"/>
              <a:ext cx="1148364" cy="746831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96509" indent="-496509" algn="ctr">
                <a:defRPr/>
              </a:pPr>
              <a:r>
                <a:rPr lang="en-US" altLang="ko-KR" sz="13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Volatile</a:t>
              </a:r>
            </a:p>
            <a:p>
              <a:pPr marL="496509" indent="-496509" algn="ctr">
                <a:defRPr/>
              </a:pPr>
              <a:r>
                <a:rPr lang="en-US" altLang="ko-KR" sz="13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organic</a:t>
              </a:r>
            </a:p>
            <a:p>
              <a:pPr marL="496509" indent="-496509" algn="ctr">
                <a:defRPr/>
              </a:pPr>
              <a:r>
                <a:rPr lang="en-US" altLang="ko-KR" sz="13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compounds</a:t>
              </a: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8729771" y="2487982"/>
            <a:ext cx="1052980" cy="1052981"/>
            <a:chOff x="8899726" y="2307608"/>
            <a:chExt cx="1127921" cy="1127922"/>
          </a:xfrm>
        </p:grpSpPr>
        <p:sp>
          <p:nvSpPr>
            <p:cNvPr id="85" name="타원 84"/>
            <p:cNvSpPr/>
            <p:nvPr/>
          </p:nvSpPr>
          <p:spPr bwMode="auto">
            <a:xfrm>
              <a:off x="8899726" y="2307608"/>
              <a:ext cx="1127921" cy="1127922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88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9011332" y="2705903"/>
              <a:ext cx="904708" cy="331332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96509" indent="-496509" algn="ctr">
                <a:defRPr/>
              </a:pPr>
              <a:r>
                <a:rPr lang="en-US" altLang="ko-KR" sz="15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Toluene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2347954" y="5604354"/>
            <a:ext cx="1800671" cy="430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Below 0.5mg</a:t>
            </a:r>
          </a:p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/kg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G스마트체 Regular" pitchFamily="50" charset="-127"/>
              <a:ea typeface="LG스마트체 Regular" pitchFamily="50" charset="-127"/>
            </a:endParaRPr>
          </a:p>
        </p:txBody>
      </p:sp>
      <p:grpSp>
        <p:nvGrpSpPr>
          <p:cNvPr id="170" name="그룹 169"/>
          <p:cNvGrpSpPr/>
          <p:nvPr/>
        </p:nvGrpSpPr>
        <p:grpSpPr>
          <a:xfrm>
            <a:off x="2758081" y="4041780"/>
            <a:ext cx="980418" cy="1392713"/>
            <a:chOff x="2788903" y="4275006"/>
            <a:chExt cx="980418" cy="1392713"/>
          </a:xfrm>
        </p:grpSpPr>
        <p:sp>
          <p:nvSpPr>
            <p:cNvPr id="89" name="타원 88"/>
            <p:cNvSpPr/>
            <p:nvPr/>
          </p:nvSpPr>
          <p:spPr bwMode="auto">
            <a:xfrm>
              <a:off x="3322284" y="4457874"/>
              <a:ext cx="119809" cy="8220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90" name="타원 89"/>
            <p:cNvSpPr/>
            <p:nvPr/>
          </p:nvSpPr>
          <p:spPr bwMode="auto">
            <a:xfrm>
              <a:off x="3188647" y="4472111"/>
              <a:ext cx="97978" cy="9244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92" name="타원 91"/>
            <p:cNvSpPr/>
            <p:nvPr/>
          </p:nvSpPr>
          <p:spPr bwMode="auto">
            <a:xfrm rot="20754034">
              <a:off x="3325634" y="4568561"/>
              <a:ext cx="145295" cy="10358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93" name="타원 92"/>
            <p:cNvSpPr/>
            <p:nvPr/>
          </p:nvSpPr>
          <p:spPr bwMode="auto">
            <a:xfrm rot="20702189">
              <a:off x="3029131" y="4412429"/>
              <a:ext cx="107018" cy="1848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95" name="타원 94"/>
            <p:cNvSpPr/>
            <p:nvPr/>
          </p:nvSpPr>
          <p:spPr bwMode="auto">
            <a:xfrm>
              <a:off x="3193869" y="4275006"/>
              <a:ext cx="191009" cy="12757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97" name="타원 96"/>
            <p:cNvSpPr/>
            <p:nvPr/>
          </p:nvSpPr>
          <p:spPr bwMode="auto">
            <a:xfrm>
              <a:off x="3178893" y="4672287"/>
              <a:ext cx="122110" cy="1571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98" name="타원 97"/>
            <p:cNvSpPr/>
            <p:nvPr/>
          </p:nvSpPr>
          <p:spPr bwMode="auto">
            <a:xfrm rot="1802347">
              <a:off x="3398850" y="4349071"/>
              <a:ext cx="161237" cy="872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99" name="타원 98"/>
            <p:cNvSpPr/>
            <p:nvPr/>
          </p:nvSpPr>
          <p:spPr bwMode="auto">
            <a:xfrm>
              <a:off x="2930648" y="4550311"/>
              <a:ext cx="83507" cy="1106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00" name="타원 99"/>
            <p:cNvSpPr/>
            <p:nvPr/>
          </p:nvSpPr>
          <p:spPr bwMode="auto">
            <a:xfrm rot="1097839">
              <a:off x="3041918" y="4653431"/>
              <a:ext cx="92046" cy="1236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02" name="타원 101"/>
            <p:cNvSpPr/>
            <p:nvPr/>
          </p:nvSpPr>
          <p:spPr bwMode="auto">
            <a:xfrm rot="1868232">
              <a:off x="3329329" y="4724568"/>
              <a:ext cx="100417" cy="1259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2788903" y="5121842"/>
              <a:ext cx="980418" cy="54587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394" tIns="45696" rIns="91394" bIns="45696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Below</a:t>
              </a:r>
            </a:p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standard</a:t>
              </a:r>
            </a:p>
          </p:txBody>
        </p:sp>
        <p:sp>
          <p:nvSpPr>
            <p:cNvPr id="112" name="타원 111"/>
            <p:cNvSpPr/>
            <p:nvPr/>
          </p:nvSpPr>
          <p:spPr bwMode="auto">
            <a:xfrm>
              <a:off x="3510368" y="4508223"/>
              <a:ext cx="57908" cy="1077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4" tIns="45712" rIns="91424" bIns="45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3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</p:grpSp>
      <p:grpSp>
        <p:nvGrpSpPr>
          <p:cNvPr id="187" name="그룹 186"/>
          <p:cNvGrpSpPr/>
          <p:nvPr/>
        </p:nvGrpSpPr>
        <p:grpSpPr>
          <a:xfrm>
            <a:off x="4813197" y="4015992"/>
            <a:ext cx="980418" cy="1418501"/>
            <a:chOff x="4813197" y="4118732"/>
            <a:chExt cx="980418" cy="1418501"/>
          </a:xfrm>
        </p:grpSpPr>
        <p:pic>
          <p:nvPicPr>
            <p:cNvPr id="99330" name="Picture 2" descr="https://upload.wikimedia.org/wikipedia/commons/6/65/Formaldehyde_structuur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lum bright="30000"/>
            </a:blip>
            <a:srcRect/>
            <a:stretch>
              <a:fillRect/>
            </a:stretch>
          </p:blipFill>
          <p:spPr bwMode="auto">
            <a:xfrm>
              <a:off x="4987270" y="4118732"/>
              <a:ext cx="571461" cy="529860"/>
            </a:xfrm>
            <a:prstGeom prst="rect">
              <a:avLst/>
            </a:prstGeom>
            <a:noFill/>
          </p:spPr>
        </p:pic>
        <p:sp>
          <p:nvSpPr>
            <p:cNvPr id="116" name="직사각형 115"/>
            <p:cNvSpPr/>
            <p:nvPr/>
          </p:nvSpPr>
          <p:spPr>
            <a:xfrm>
              <a:off x="4813197" y="4991356"/>
              <a:ext cx="980418" cy="54587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394" tIns="45696" rIns="91394" bIns="45696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Below</a:t>
              </a:r>
            </a:p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standard</a:t>
              </a: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372215" y="5604354"/>
            <a:ext cx="1800671" cy="430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Below 0.015mg</a:t>
            </a:r>
          </a:p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/m2.h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G스마트체 Regular" pitchFamily="50" charset="-127"/>
              <a:ea typeface="LG스마트체 Regular" pitchFamily="50" charset="-127"/>
            </a:endParaRPr>
          </a:p>
        </p:txBody>
      </p:sp>
      <p:grpSp>
        <p:nvGrpSpPr>
          <p:cNvPr id="188" name="그룹 187"/>
          <p:cNvGrpSpPr/>
          <p:nvPr/>
        </p:nvGrpSpPr>
        <p:grpSpPr>
          <a:xfrm>
            <a:off x="6734022" y="4079870"/>
            <a:ext cx="980418" cy="1354623"/>
            <a:chOff x="6734022" y="4182610"/>
            <a:chExt cx="980418" cy="1354623"/>
          </a:xfrm>
        </p:grpSpPr>
        <p:grpSp>
          <p:nvGrpSpPr>
            <p:cNvPr id="123" name="그룹 122"/>
            <p:cNvGrpSpPr/>
            <p:nvPr/>
          </p:nvGrpSpPr>
          <p:grpSpPr>
            <a:xfrm>
              <a:off x="6932185" y="4182610"/>
              <a:ext cx="315855" cy="307549"/>
              <a:chOff x="6976380" y="4368360"/>
              <a:chExt cx="537124" cy="523000"/>
            </a:xfrm>
          </p:grpSpPr>
          <p:sp>
            <p:nvSpPr>
              <p:cNvPr id="122" name="타원 121"/>
              <p:cNvSpPr/>
              <p:nvPr/>
            </p:nvSpPr>
            <p:spPr bwMode="auto">
              <a:xfrm>
                <a:off x="6976380" y="4560854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21" name="타원 120"/>
              <p:cNvSpPr/>
              <p:nvPr/>
            </p:nvSpPr>
            <p:spPr bwMode="auto">
              <a:xfrm>
                <a:off x="7025184" y="4368360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18" name="타원 117"/>
              <p:cNvSpPr/>
              <p:nvPr/>
            </p:nvSpPr>
            <p:spPr bwMode="auto">
              <a:xfrm>
                <a:off x="7061212" y="4423573"/>
                <a:ext cx="397207" cy="39720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19" name="타원 118"/>
              <p:cNvSpPr/>
              <p:nvPr/>
            </p:nvSpPr>
            <p:spPr bwMode="auto">
              <a:xfrm>
                <a:off x="7309993" y="4434590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20" name="타원 119"/>
              <p:cNvSpPr/>
              <p:nvPr/>
            </p:nvSpPr>
            <p:spPr bwMode="auto">
              <a:xfrm>
                <a:off x="7212471" y="4687849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</p:grpSp>
        <p:grpSp>
          <p:nvGrpSpPr>
            <p:cNvPr id="124" name="그룹 123"/>
            <p:cNvGrpSpPr/>
            <p:nvPr/>
          </p:nvGrpSpPr>
          <p:grpSpPr>
            <a:xfrm>
              <a:off x="7306071" y="4273309"/>
              <a:ext cx="250967" cy="244365"/>
              <a:chOff x="6976380" y="4368360"/>
              <a:chExt cx="537124" cy="523000"/>
            </a:xfrm>
          </p:grpSpPr>
          <p:sp>
            <p:nvSpPr>
              <p:cNvPr id="125" name="타원 124"/>
              <p:cNvSpPr/>
              <p:nvPr/>
            </p:nvSpPr>
            <p:spPr bwMode="auto">
              <a:xfrm>
                <a:off x="6976380" y="4560854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26" name="타원 125"/>
              <p:cNvSpPr/>
              <p:nvPr/>
            </p:nvSpPr>
            <p:spPr bwMode="auto">
              <a:xfrm>
                <a:off x="7025184" y="4368360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27" name="타원 126"/>
              <p:cNvSpPr/>
              <p:nvPr/>
            </p:nvSpPr>
            <p:spPr bwMode="auto">
              <a:xfrm>
                <a:off x="7061212" y="4423573"/>
                <a:ext cx="397207" cy="39720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28" name="타원 127"/>
              <p:cNvSpPr/>
              <p:nvPr/>
            </p:nvSpPr>
            <p:spPr bwMode="auto">
              <a:xfrm>
                <a:off x="7309993" y="4434590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29" name="타원 128"/>
              <p:cNvSpPr/>
              <p:nvPr/>
            </p:nvSpPr>
            <p:spPr bwMode="auto">
              <a:xfrm>
                <a:off x="7212471" y="4687849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</p:grpSp>
        <p:grpSp>
          <p:nvGrpSpPr>
            <p:cNvPr id="130" name="그룹 129"/>
            <p:cNvGrpSpPr/>
            <p:nvPr/>
          </p:nvGrpSpPr>
          <p:grpSpPr>
            <a:xfrm rot="19928947">
              <a:off x="7116849" y="4527954"/>
              <a:ext cx="250967" cy="244365"/>
              <a:chOff x="6976380" y="4368360"/>
              <a:chExt cx="537124" cy="523000"/>
            </a:xfrm>
          </p:grpSpPr>
          <p:sp>
            <p:nvSpPr>
              <p:cNvPr id="131" name="타원 130"/>
              <p:cNvSpPr/>
              <p:nvPr/>
            </p:nvSpPr>
            <p:spPr bwMode="auto">
              <a:xfrm>
                <a:off x="6976380" y="4560854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32" name="타원 131"/>
              <p:cNvSpPr/>
              <p:nvPr/>
            </p:nvSpPr>
            <p:spPr bwMode="auto">
              <a:xfrm>
                <a:off x="7025184" y="4368360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33" name="타원 132"/>
              <p:cNvSpPr/>
              <p:nvPr/>
            </p:nvSpPr>
            <p:spPr bwMode="auto">
              <a:xfrm>
                <a:off x="7061212" y="4423573"/>
                <a:ext cx="397207" cy="39720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34" name="타원 133"/>
              <p:cNvSpPr/>
              <p:nvPr/>
            </p:nvSpPr>
            <p:spPr bwMode="auto">
              <a:xfrm>
                <a:off x="7309993" y="4434590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  <p:sp>
            <p:nvSpPr>
              <p:cNvPr id="135" name="타원 134"/>
              <p:cNvSpPr/>
              <p:nvPr/>
            </p:nvSpPr>
            <p:spPr bwMode="auto">
              <a:xfrm>
                <a:off x="7212471" y="4687849"/>
                <a:ext cx="203511" cy="20351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굴림" pitchFamily="50" charset="-127"/>
                </a:endParaRPr>
              </a:p>
            </p:txBody>
          </p:sp>
        </p:grpSp>
        <p:sp>
          <p:nvSpPr>
            <p:cNvPr id="138" name="직사각형 137"/>
            <p:cNvSpPr/>
            <p:nvPr/>
          </p:nvSpPr>
          <p:spPr>
            <a:xfrm>
              <a:off x="6734022" y="4991356"/>
              <a:ext cx="980418" cy="54587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394" tIns="45696" rIns="91394" bIns="45696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Below</a:t>
              </a:r>
            </a:p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standard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323894" y="5604354"/>
            <a:ext cx="1800671" cy="430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Below 0.4mg</a:t>
            </a:r>
          </a:p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/m2.h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G스마트체 Regular" pitchFamily="50" charset="-127"/>
              <a:ea typeface="LG스마트체 Regular" pitchFamily="50" charset="-127"/>
            </a:endParaRPr>
          </a:p>
        </p:txBody>
      </p:sp>
      <p:grpSp>
        <p:nvGrpSpPr>
          <p:cNvPr id="189" name="그룹 188"/>
          <p:cNvGrpSpPr/>
          <p:nvPr/>
        </p:nvGrpSpPr>
        <p:grpSpPr>
          <a:xfrm>
            <a:off x="8793154" y="4037066"/>
            <a:ext cx="980418" cy="1397427"/>
            <a:chOff x="8793154" y="4139806"/>
            <a:chExt cx="980418" cy="1397427"/>
          </a:xfrm>
        </p:grpSpPr>
        <p:pic>
          <p:nvPicPr>
            <p:cNvPr id="154" name="Picture 4" descr="https://upload.wikimedia.org/wikipedia/commons/thumb/2/2e/Toluol.svg/2000px-Toluol.svg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9115450" y="4139806"/>
              <a:ext cx="317559" cy="580524"/>
            </a:xfrm>
            <a:prstGeom prst="rect">
              <a:avLst/>
            </a:prstGeom>
            <a:noFill/>
          </p:spPr>
        </p:pic>
        <p:sp>
          <p:nvSpPr>
            <p:cNvPr id="155" name="직사각형 154"/>
            <p:cNvSpPr/>
            <p:nvPr/>
          </p:nvSpPr>
          <p:spPr>
            <a:xfrm>
              <a:off x="8793154" y="4991356"/>
              <a:ext cx="980418" cy="54587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394" tIns="45696" rIns="91394" bIns="45696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Below</a:t>
              </a:r>
            </a:p>
            <a:p>
              <a:pPr algn="ctr" defTabSz="913951" latinLnBrk="0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standard</a:t>
              </a: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8365725" y="5604354"/>
            <a:ext cx="1800671" cy="430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Below 0.080mg</a:t>
            </a:r>
          </a:p>
          <a:p>
            <a:pPr algn="ctr"/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/m2.h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G스마트체 Regular" pitchFamily="50" charset="-127"/>
              <a:ea typeface="LG스마트체 Regular" pitchFamily="50" charset="-127"/>
            </a:endParaRPr>
          </a:p>
        </p:txBody>
      </p:sp>
      <p:grpSp>
        <p:nvGrpSpPr>
          <p:cNvPr id="157" name="그룹 156"/>
          <p:cNvGrpSpPr/>
          <p:nvPr/>
        </p:nvGrpSpPr>
        <p:grpSpPr>
          <a:xfrm>
            <a:off x="218920" y="328772"/>
            <a:ext cx="533415" cy="533413"/>
            <a:chOff x="141512" y="249617"/>
            <a:chExt cx="612580" cy="612578"/>
          </a:xfrm>
        </p:grpSpPr>
        <p:sp>
          <p:nvSpPr>
            <p:cNvPr id="158" name="타원 157"/>
            <p:cNvSpPr/>
            <p:nvPr/>
          </p:nvSpPr>
          <p:spPr bwMode="auto">
            <a:xfrm>
              <a:off x="141512" y="249617"/>
              <a:ext cx="612580" cy="61257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159" name="그룹 55"/>
            <p:cNvGrpSpPr/>
            <p:nvPr/>
          </p:nvGrpSpPr>
          <p:grpSpPr>
            <a:xfrm>
              <a:off x="197262" y="398330"/>
              <a:ext cx="446871" cy="404857"/>
              <a:chOff x="6415088" y="1279525"/>
              <a:chExt cx="928687" cy="841376"/>
            </a:xfrm>
            <a:solidFill>
              <a:schemeClr val="bg1"/>
            </a:solidFill>
          </p:grpSpPr>
          <p:sp>
            <p:nvSpPr>
              <p:cNvPr id="160" name="Freeform 13"/>
              <p:cNvSpPr>
                <a:spLocks/>
              </p:cNvSpPr>
              <p:nvPr/>
            </p:nvSpPr>
            <p:spPr bwMode="auto">
              <a:xfrm>
                <a:off x="6669088" y="1766888"/>
                <a:ext cx="227012" cy="35401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37" y="93"/>
                  </a:cxn>
                  <a:cxn ang="0">
                    <a:pos x="60" y="85"/>
                  </a:cxn>
                  <a:cxn ang="0">
                    <a:pos x="47" y="0"/>
                  </a:cxn>
                </a:cxnLst>
                <a:rect l="0" t="0" r="r" b="b"/>
                <a:pathLst>
                  <a:path w="60" h="93">
                    <a:moveTo>
                      <a:pt x="47" y="0"/>
                    </a:moveTo>
                    <a:cubicBezTo>
                      <a:pt x="47" y="0"/>
                      <a:pt x="0" y="46"/>
                      <a:pt x="37" y="93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60" y="85"/>
                      <a:pt x="29" y="54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61" name="Freeform 14"/>
              <p:cNvSpPr>
                <a:spLocks/>
              </p:cNvSpPr>
              <p:nvPr/>
            </p:nvSpPr>
            <p:spPr bwMode="auto">
              <a:xfrm>
                <a:off x="6415088" y="1527175"/>
                <a:ext cx="423862" cy="395288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39" y="82"/>
                  </a:cxn>
                  <a:cxn ang="0">
                    <a:pos x="0" y="9"/>
                  </a:cxn>
                  <a:cxn ang="0">
                    <a:pos x="90" y="23"/>
                  </a:cxn>
                  <a:cxn ang="0">
                    <a:pos x="94" y="67"/>
                  </a:cxn>
                  <a:cxn ang="0">
                    <a:pos x="51" y="42"/>
                  </a:cxn>
                  <a:cxn ang="0">
                    <a:pos x="88" y="76"/>
                  </a:cxn>
                </a:cxnLst>
                <a:rect l="0" t="0" r="r" b="b"/>
                <a:pathLst>
                  <a:path w="112" h="104">
                    <a:moveTo>
                      <a:pt x="88" y="76"/>
                    </a:moveTo>
                    <a:cubicBezTo>
                      <a:pt x="88" y="76"/>
                      <a:pt x="62" y="104"/>
                      <a:pt x="39" y="82"/>
                    </a:cubicBezTo>
                    <a:cubicBezTo>
                      <a:pt x="17" y="60"/>
                      <a:pt x="0" y="9"/>
                      <a:pt x="0" y="9"/>
                    </a:cubicBezTo>
                    <a:cubicBezTo>
                      <a:pt x="0" y="9"/>
                      <a:pt x="59" y="0"/>
                      <a:pt x="90" y="23"/>
                    </a:cubicBezTo>
                    <a:cubicBezTo>
                      <a:pt x="90" y="23"/>
                      <a:pt x="112" y="39"/>
                      <a:pt x="94" y="67"/>
                    </a:cubicBezTo>
                    <a:cubicBezTo>
                      <a:pt x="94" y="67"/>
                      <a:pt x="58" y="47"/>
                      <a:pt x="51" y="42"/>
                    </a:cubicBezTo>
                    <a:cubicBezTo>
                      <a:pt x="51" y="42"/>
                      <a:pt x="73" y="64"/>
                      <a:pt x="88" y="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62" name="Freeform 15"/>
              <p:cNvSpPr>
                <a:spLocks/>
              </p:cNvSpPr>
              <p:nvPr/>
            </p:nvSpPr>
            <p:spPr bwMode="auto">
              <a:xfrm>
                <a:off x="6756400" y="1279525"/>
                <a:ext cx="587375" cy="588963"/>
              </a:xfrm>
              <a:custGeom>
                <a:avLst/>
                <a:gdLst/>
                <a:ahLst/>
                <a:cxnLst>
                  <a:cxn ang="0">
                    <a:pos x="26" y="108"/>
                  </a:cxn>
                  <a:cxn ang="0">
                    <a:pos x="26" y="43"/>
                  </a:cxn>
                  <a:cxn ang="0">
                    <a:pos x="155" y="0"/>
                  </a:cxn>
                  <a:cxn ang="0">
                    <a:pos x="111" y="128"/>
                  </a:cxn>
                  <a:cxn ang="0">
                    <a:pos x="35" y="120"/>
                  </a:cxn>
                  <a:cxn ang="0">
                    <a:pos x="90" y="61"/>
                  </a:cxn>
                  <a:cxn ang="0">
                    <a:pos x="26" y="108"/>
                  </a:cxn>
                </a:cxnLst>
                <a:rect l="0" t="0" r="r" b="b"/>
                <a:pathLst>
                  <a:path w="155" h="155">
                    <a:moveTo>
                      <a:pt x="26" y="108"/>
                    </a:moveTo>
                    <a:cubicBezTo>
                      <a:pt x="26" y="108"/>
                      <a:pt x="0" y="80"/>
                      <a:pt x="26" y="43"/>
                    </a:cubicBezTo>
                    <a:cubicBezTo>
                      <a:pt x="53" y="4"/>
                      <a:pt x="155" y="0"/>
                      <a:pt x="155" y="0"/>
                    </a:cubicBezTo>
                    <a:cubicBezTo>
                      <a:pt x="155" y="0"/>
                      <a:pt x="146" y="102"/>
                      <a:pt x="111" y="128"/>
                    </a:cubicBezTo>
                    <a:cubicBezTo>
                      <a:pt x="75" y="155"/>
                      <a:pt x="35" y="120"/>
                      <a:pt x="35" y="120"/>
                    </a:cubicBezTo>
                    <a:cubicBezTo>
                      <a:pt x="35" y="120"/>
                      <a:pt x="76" y="81"/>
                      <a:pt x="90" y="61"/>
                    </a:cubicBezTo>
                    <a:cubicBezTo>
                      <a:pt x="90" y="61"/>
                      <a:pt x="55" y="88"/>
                      <a:pt x="26" y="1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sp>
        <p:nvSpPr>
          <p:cNvPr id="163" name="직사각형 162"/>
          <p:cNvSpPr/>
          <p:nvPr/>
        </p:nvSpPr>
        <p:spPr>
          <a:xfrm>
            <a:off x="874409" y="862992"/>
            <a:ext cx="7849292" cy="322935"/>
          </a:xfrm>
          <a:prstGeom prst="rect">
            <a:avLst/>
          </a:prstGeom>
        </p:spPr>
        <p:txBody>
          <a:bodyPr wrap="square" lIns="91210" tIns="45606" rIns="91210" bIns="45606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828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LG </a:t>
            </a:r>
            <a:r>
              <a:rPr kumimoji="1" lang="en-US" altLang="ko-KR" sz="15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Hausys</a:t>
            </a:r>
            <a:r>
              <a:rPr kumimoji="1" lang="en-US" altLang="ko-KR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uses Heavy Metal free and 100% phthalate free plasticizers.</a:t>
            </a:r>
          </a:p>
        </p:txBody>
      </p:sp>
      <p:sp>
        <p:nvSpPr>
          <p:cNvPr id="164" name="직사각형 163"/>
          <p:cNvSpPr/>
          <p:nvPr/>
        </p:nvSpPr>
        <p:spPr>
          <a:xfrm>
            <a:off x="852679" y="309583"/>
            <a:ext cx="7054617" cy="59991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1183" tIns="45594" rIns="91183" bIns="45594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030" indent="-471030" defTabSz="911828">
              <a:defRPr/>
            </a:pPr>
            <a:r>
              <a:rPr lang="en-US" altLang="ko-KR" sz="33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Non Phthalate &amp; Heavy Metal Free</a:t>
            </a:r>
          </a:p>
        </p:txBody>
      </p:sp>
      <p:sp>
        <p:nvSpPr>
          <p:cNvPr id="45" name="Freeform 36"/>
          <p:cNvSpPr>
            <a:spLocks noEditPoints="1"/>
          </p:cNvSpPr>
          <p:nvPr/>
        </p:nvSpPr>
        <p:spPr bwMode="auto">
          <a:xfrm>
            <a:off x="835574" y="3877989"/>
            <a:ext cx="923111" cy="870304"/>
          </a:xfrm>
          <a:custGeom>
            <a:avLst/>
            <a:gdLst/>
            <a:ahLst/>
            <a:cxnLst>
              <a:cxn ang="0">
                <a:pos x="191" y="0"/>
              </a:cxn>
              <a:cxn ang="0">
                <a:pos x="0" y="192"/>
              </a:cxn>
              <a:cxn ang="0">
                <a:pos x="191" y="383"/>
              </a:cxn>
              <a:cxn ang="0">
                <a:pos x="383" y="192"/>
              </a:cxn>
              <a:cxn ang="0">
                <a:pos x="191" y="0"/>
              </a:cxn>
              <a:cxn ang="0">
                <a:pos x="38" y="192"/>
              </a:cxn>
              <a:cxn ang="0">
                <a:pos x="191" y="38"/>
              </a:cxn>
              <a:cxn ang="0">
                <a:pos x="279" y="66"/>
              </a:cxn>
              <a:cxn ang="0">
                <a:pos x="75" y="292"/>
              </a:cxn>
              <a:cxn ang="0">
                <a:pos x="38" y="192"/>
              </a:cxn>
              <a:cxn ang="0">
                <a:pos x="191" y="345"/>
              </a:cxn>
              <a:cxn ang="0">
                <a:pos x="105" y="318"/>
              </a:cxn>
              <a:cxn ang="0">
                <a:pos x="310" y="95"/>
              </a:cxn>
              <a:cxn ang="0">
                <a:pos x="345" y="192"/>
              </a:cxn>
              <a:cxn ang="0">
                <a:pos x="191" y="345"/>
              </a:cxn>
            </a:cxnLst>
            <a:rect l="0" t="0" r="r" b="b"/>
            <a:pathLst>
              <a:path w="383" h="383">
                <a:moveTo>
                  <a:pt x="191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3"/>
                  <a:pt x="191" y="383"/>
                </a:cubicBezTo>
                <a:cubicBezTo>
                  <a:pt x="297" y="383"/>
                  <a:pt x="383" y="298"/>
                  <a:pt x="383" y="192"/>
                </a:cubicBezTo>
                <a:cubicBezTo>
                  <a:pt x="383" y="86"/>
                  <a:pt x="297" y="0"/>
                  <a:pt x="191" y="0"/>
                </a:cubicBezTo>
                <a:close/>
                <a:moveTo>
                  <a:pt x="38" y="192"/>
                </a:moveTo>
                <a:cubicBezTo>
                  <a:pt x="38" y="107"/>
                  <a:pt x="107" y="38"/>
                  <a:pt x="191" y="38"/>
                </a:cubicBezTo>
                <a:cubicBezTo>
                  <a:pt x="224" y="38"/>
                  <a:pt x="254" y="49"/>
                  <a:pt x="279" y="66"/>
                </a:cubicBezTo>
                <a:cubicBezTo>
                  <a:pt x="75" y="292"/>
                  <a:pt x="75" y="292"/>
                  <a:pt x="75" y="292"/>
                </a:cubicBezTo>
                <a:cubicBezTo>
                  <a:pt x="52" y="265"/>
                  <a:pt x="38" y="230"/>
                  <a:pt x="38" y="192"/>
                </a:cubicBezTo>
                <a:close/>
                <a:moveTo>
                  <a:pt x="191" y="345"/>
                </a:moveTo>
                <a:cubicBezTo>
                  <a:pt x="159" y="345"/>
                  <a:pt x="129" y="335"/>
                  <a:pt x="105" y="318"/>
                </a:cubicBezTo>
                <a:cubicBezTo>
                  <a:pt x="310" y="95"/>
                  <a:pt x="310" y="95"/>
                  <a:pt x="310" y="95"/>
                </a:cubicBezTo>
                <a:cubicBezTo>
                  <a:pt x="332" y="121"/>
                  <a:pt x="345" y="155"/>
                  <a:pt x="345" y="192"/>
                </a:cubicBezTo>
                <a:cubicBezTo>
                  <a:pt x="345" y="276"/>
                  <a:pt x="276" y="345"/>
                  <a:pt x="191" y="345"/>
                </a:cubicBezTo>
                <a:close/>
              </a:path>
            </a:pathLst>
          </a:cu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103855" tIns="51928" rIns="103855" bIns="51928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03" name="Freeform 36"/>
          <p:cNvSpPr>
            <a:spLocks noEditPoints="1"/>
          </p:cNvSpPr>
          <p:nvPr/>
        </p:nvSpPr>
        <p:spPr bwMode="auto">
          <a:xfrm>
            <a:off x="2793738" y="3877989"/>
            <a:ext cx="923111" cy="870304"/>
          </a:xfrm>
          <a:custGeom>
            <a:avLst/>
            <a:gdLst/>
            <a:ahLst/>
            <a:cxnLst>
              <a:cxn ang="0">
                <a:pos x="191" y="0"/>
              </a:cxn>
              <a:cxn ang="0">
                <a:pos x="0" y="192"/>
              </a:cxn>
              <a:cxn ang="0">
                <a:pos x="191" y="383"/>
              </a:cxn>
              <a:cxn ang="0">
                <a:pos x="383" y="192"/>
              </a:cxn>
              <a:cxn ang="0">
                <a:pos x="191" y="0"/>
              </a:cxn>
              <a:cxn ang="0">
                <a:pos x="38" y="192"/>
              </a:cxn>
              <a:cxn ang="0">
                <a:pos x="191" y="38"/>
              </a:cxn>
              <a:cxn ang="0">
                <a:pos x="279" y="66"/>
              </a:cxn>
              <a:cxn ang="0">
                <a:pos x="75" y="292"/>
              </a:cxn>
              <a:cxn ang="0">
                <a:pos x="38" y="192"/>
              </a:cxn>
              <a:cxn ang="0">
                <a:pos x="191" y="345"/>
              </a:cxn>
              <a:cxn ang="0">
                <a:pos x="105" y="318"/>
              </a:cxn>
              <a:cxn ang="0">
                <a:pos x="310" y="95"/>
              </a:cxn>
              <a:cxn ang="0">
                <a:pos x="345" y="192"/>
              </a:cxn>
              <a:cxn ang="0">
                <a:pos x="191" y="345"/>
              </a:cxn>
            </a:cxnLst>
            <a:rect l="0" t="0" r="r" b="b"/>
            <a:pathLst>
              <a:path w="383" h="383">
                <a:moveTo>
                  <a:pt x="191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3"/>
                  <a:pt x="191" y="383"/>
                </a:cubicBezTo>
                <a:cubicBezTo>
                  <a:pt x="297" y="383"/>
                  <a:pt x="383" y="298"/>
                  <a:pt x="383" y="192"/>
                </a:cubicBezTo>
                <a:cubicBezTo>
                  <a:pt x="383" y="86"/>
                  <a:pt x="297" y="0"/>
                  <a:pt x="191" y="0"/>
                </a:cubicBezTo>
                <a:close/>
                <a:moveTo>
                  <a:pt x="38" y="192"/>
                </a:moveTo>
                <a:cubicBezTo>
                  <a:pt x="38" y="107"/>
                  <a:pt x="107" y="38"/>
                  <a:pt x="191" y="38"/>
                </a:cubicBezTo>
                <a:cubicBezTo>
                  <a:pt x="224" y="38"/>
                  <a:pt x="254" y="49"/>
                  <a:pt x="279" y="66"/>
                </a:cubicBezTo>
                <a:cubicBezTo>
                  <a:pt x="75" y="292"/>
                  <a:pt x="75" y="292"/>
                  <a:pt x="75" y="292"/>
                </a:cubicBezTo>
                <a:cubicBezTo>
                  <a:pt x="52" y="265"/>
                  <a:pt x="38" y="230"/>
                  <a:pt x="38" y="192"/>
                </a:cubicBezTo>
                <a:close/>
                <a:moveTo>
                  <a:pt x="191" y="345"/>
                </a:moveTo>
                <a:cubicBezTo>
                  <a:pt x="159" y="345"/>
                  <a:pt x="129" y="335"/>
                  <a:pt x="105" y="318"/>
                </a:cubicBezTo>
                <a:cubicBezTo>
                  <a:pt x="310" y="95"/>
                  <a:pt x="310" y="95"/>
                  <a:pt x="310" y="95"/>
                </a:cubicBezTo>
                <a:cubicBezTo>
                  <a:pt x="332" y="121"/>
                  <a:pt x="345" y="155"/>
                  <a:pt x="345" y="192"/>
                </a:cubicBezTo>
                <a:cubicBezTo>
                  <a:pt x="345" y="276"/>
                  <a:pt x="276" y="345"/>
                  <a:pt x="191" y="345"/>
                </a:cubicBezTo>
                <a:close/>
              </a:path>
            </a:pathLst>
          </a:cu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103855" tIns="51928" rIns="103855" bIns="51928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15" name="Freeform 36"/>
          <p:cNvSpPr>
            <a:spLocks noEditPoints="1"/>
          </p:cNvSpPr>
          <p:nvPr/>
        </p:nvSpPr>
        <p:spPr bwMode="auto">
          <a:xfrm>
            <a:off x="4821836" y="3877989"/>
            <a:ext cx="923111" cy="870304"/>
          </a:xfrm>
          <a:custGeom>
            <a:avLst/>
            <a:gdLst/>
            <a:ahLst/>
            <a:cxnLst>
              <a:cxn ang="0">
                <a:pos x="191" y="0"/>
              </a:cxn>
              <a:cxn ang="0">
                <a:pos x="0" y="192"/>
              </a:cxn>
              <a:cxn ang="0">
                <a:pos x="191" y="383"/>
              </a:cxn>
              <a:cxn ang="0">
                <a:pos x="383" y="192"/>
              </a:cxn>
              <a:cxn ang="0">
                <a:pos x="191" y="0"/>
              </a:cxn>
              <a:cxn ang="0">
                <a:pos x="38" y="192"/>
              </a:cxn>
              <a:cxn ang="0">
                <a:pos x="191" y="38"/>
              </a:cxn>
              <a:cxn ang="0">
                <a:pos x="279" y="66"/>
              </a:cxn>
              <a:cxn ang="0">
                <a:pos x="75" y="292"/>
              </a:cxn>
              <a:cxn ang="0">
                <a:pos x="38" y="192"/>
              </a:cxn>
              <a:cxn ang="0">
                <a:pos x="191" y="345"/>
              </a:cxn>
              <a:cxn ang="0">
                <a:pos x="105" y="318"/>
              </a:cxn>
              <a:cxn ang="0">
                <a:pos x="310" y="95"/>
              </a:cxn>
              <a:cxn ang="0">
                <a:pos x="345" y="192"/>
              </a:cxn>
              <a:cxn ang="0">
                <a:pos x="191" y="345"/>
              </a:cxn>
            </a:cxnLst>
            <a:rect l="0" t="0" r="r" b="b"/>
            <a:pathLst>
              <a:path w="383" h="383">
                <a:moveTo>
                  <a:pt x="191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3"/>
                  <a:pt x="191" y="383"/>
                </a:cubicBezTo>
                <a:cubicBezTo>
                  <a:pt x="297" y="383"/>
                  <a:pt x="383" y="298"/>
                  <a:pt x="383" y="192"/>
                </a:cubicBezTo>
                <a:cubicBezTo>
                  <a:pt x="383" y="86"/>
                  <a:pt x="297" y="0"/>
                  <a:pt x="191" y="0"/>
                </a:cubicBezTo>
                <a:close/>
                <a:moveTo>
                  <a:pt x="38" y="192"/>
                </a:moveTo>
                <a:cubicBezTo>
                  <a:pt x="38" y="107"/>
                  <a:pt x="107" y="38"/>
                  <a:pt x="191" y="38"/>
                </a:cubicBezTo>
                <a:cubicBezTo>
                  <a:pt x="224" y="38"/>
                  <a:pt x="254" y="49"/>
                  <a:pt x="279" y="66"/>
                </a:cubicBezTo>
                <a:cubicBezTo>
                  <a:pt x="75" y="292"/>
                  <a:pt x="75" y="292"/>
                  <a:pt x="75" y="292"/>
                </a:cubicBezTo>
                <a:cubicBezTo>
                  <a:pt x="52" y="265"/>
                  <a:pt x="38" y="230"/>
                  <a:pt x="38" y="192"/>
                </a:cubicBezTo>
                <a:close/>
                <a:moveTo>
                  <a:pt x="191" y="345"/>
                </a:moveTo>
                <a:cubicBezTo>
                  <a:pt x="159" y="345"/>
                  <a:pt x="129" y="335"/>
                  <a:pt x="105" y="318"/>
                </a:cubicBezTo>
                <a:cubicBezTo>
                  <a:pt x="310" y="95"/>
                  <a:pt x="310" y="95"/>
                  <a:pt x="310" y="95"/>
                </a:cubicBezTo>
                <a:cubicBezTo>
                  <a:pt x="332" y="121"/>
                  <a:pt x="345" y="155"/>
                  <a:pt x="345" y="192"/>
                </a:cubicBezTo>
                <a:cubicBezTo>
                  <a:pt x="345" y="276"/>
                  <a:pt x="276" y="345"/>
                  <a:pt x="191" y="345"/>
                </a:cubicBezTo>
                <a:close/>
              </a:path>
            </a:pathLst>
          </a:cu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103855" tIns="51928" rIns="103855" bIns="51928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36" name="Freeform 36"/>
          <p:cNvSpPr>
            <a:spLocks noEditPoints="1"/>
          </p:cNvSpPr>
          <p:nvPr/>
        </p:nvSpPr>
        <p:spPr bwMode="auto">
          <a:xfrm>
            <a:off x="6778944" y="3877989"/>
            <a:ext cx="923111" cy="870304"/>
          </a:xfrm>
          <a:custGeom>
            <a:avLst/>
            <a:gdLst/>
            <a:ahLst/>
            <a:cxnLst>
              <a:cxn ang="0">
                <a:pos x="191" y="0"/>
              </a:cxn>
              <a:cxn ang="0">
                <a:pos x="0" y="192"/>
              </a:cxn>
              <a:cxn ang="0">
                <a:pos x="191" y="383"/>
              </a:cxn>
              <a:cxn ang="0">
                <a:pos x="383" y="192"/>
              </a:cxn>
              <a:cxn ang="0">
                <a:pos x="191" y="0"/>
              </a:cxn>
              <a:cxn ang="0">
                <a:pos x="38" y="192"/>
              </a:cxn>
              <a:cxn ang="0">
                <a:pos x="191" y="38"/>
              </a:cxn>
              <a:cxn ang="0">
                <a:pos x="279" y="66"/>
              </a:cxn>
              <a:cxn ang="0">
                <a:pos x="75" y="292"/>
              </a:cxn>
              <a:cxn ang="0">
                <a:pos x="38" y="192"/>
              </a:cxn>
              <a:cxn ang="0">
                <a:pos x="191" y="345"/>
              </a:cxn>
              <a:cxn ang="0">
                <a:pos x="105" y="318"/>
              </a:cxn>
              <a:cxn ang="0">
                <a:pos x="310" y="95"/>
              </a:cxn>
              <a:cxn ang="0">
                <a:pos x="345" y="192"/>
              </a:cxn>
              <a:cxn ang="0">
                <a:pos x="191" y="345"/>
              </a:cxn>
            </a:cxnLst>
            <a:rect l="0" t="0" r="r" b="b"/>
            <a:pathLst>
              <a:path w="383" h="383">
                <a:moveTo>
                  <a:pt x="191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3"/>
                  <a:pt x="191" y="383"/>
                </a:cubicBezTo>
                <a:cubicBezTo>
                  <a:pt x="297" y="383"/>
                  <a:pt x="383" y="298"/>
                  <a:pt x="383" y="192"/>
                </a:cubicBezTo>
                <a:cubicBezTo>
                  <a:pt x="383" y="86"/>
                  <a:pt x="297" y="0"/>
                  <a:pt x="191" y="0"/>
                </a:cubicBezTo>
                <a:close/>
                <a:moveTo>
                  <a:pt x="38" y="192"/>
                </a:moveTo>
                <a:cubicBezTo>
                  <a:pt x="38" y="107"/>
                  <a:pt x="107" y="38"/>
                  <a:pt x="191" y="38"/>
                </a:cubicBezTo>
                <a:cubicBezTo>
                  <a:pt x="224" y="38"/>
                  <a:pt x="254" y="49"/>
                  <a:pt x="279" y="66"/>
                </a:cubicBezTo>
                <a:cubicBezTo>
                  <a:pt x="75" y="292"/>
                  <a:pt x="75" y="292"/>
                  <a:pt x="75" y="292"/>
                </a:cubicBezTo>
                <a:cubicBezTo>
                  <a:pt x="52" y="265"/>
                  <a:pt x="38" y="230"/>
                  <a:pt x="38" y="192"/>
                </a:cubicBezTo>
                <a:close/>
                <a:moveTo>
                  <a:pt x="191" y="345"/>
                </a:moveTo>
                <a:cubicBezTo>
                  <a:pt x="159" y="345"/>
                  <a:pt x="129" y="335"/>
                  <a:pt x="105" y="318"/>
                </a:cubicBezTo>
                <a:cubicBezTo>
                  <a:pt x="310" y="95"/>
                  <a:pt x="310" y="95"/>
                  <a:pt x="310" y="95"/>
                </a:cubicBezTo>
                <a:cubicBezTo>
                  <a:pt x="332" y="121"/>
                  <a:pt x="345" y="155"/>
                  <a:pt x="345" y="192"/>
                </a:cubicBezTo>
                <a:cubicBezTo>
                  <a:pt x="345" y="276"/>
                  <a:pt x="276" y="345"/>
                  <a:pt x="191" y="345"/>
                </a:cubicBezTo>
                <a:close/>
              </a:path>
            </a:pathLst>
          </a:cu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103855" tIns="51928" rIns="103855" bIns="51928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53" name="Freeform 36"/>
          <p:cNvSpPr>
            <a:spLocks noEditPoints="1"/>
          </p:cNvSpPr>
          <p:nvPr/>
        </p:nvSpPr>
        <p:spPr bwMode="auto">
          <a:xfrm>
            <a:off x="8819548" y="3877989"/>
            <a:ext cx="923111" cy="870304"/>
          </a:xfrm>
          <a:custGeom>
            <a:avLst/>
            <a:gdLst/>
            <a:ahLst/>
            <a:cxnLst>
              <a:cxn ang="0">
                <a:pos x="191" y="0"/>
              </a:cxn>
              <a:cxn ang="0">
                <a:pos x="0" y="192"/>
              </a:cxn>
              <a:cxn ang="0">
                <a:pos x="191" y="383"/>
              </a:cxn>
              <a:cxn ang="0">
                <a:pos x="383" y="192"/>
              </a:cxn>
              <a:cxn ang="0">
                <a:pos x="191" y="0"/>
              </a:cxn>
              <a:cxn ang="0">
                <a:pos x="38" y="192"/>
              </a:cxn>
              <a:cxn ang="0">
                <a:pos x="191" y="38"/>
              </a:cxn>
              <a:cxn ang="0">
                <a:pos x="279" y="66"/>
              </a:cxn>
              <a:cxn ang="0">
                <a:pos x="75" y="292"/>
              </a:cxn>
              <a:cxn ang="0">
                <a:pos x="38" y="192"/>
              </a:cxn>
              <a:cxn ang="0">
                <a:pos x="191" y="345"/>
              </a:cxn>
              <a:cxn ang="0">
                <a:pos x="105" y="318"/>
              </a:cxn>
              <a:cxn ang="0">
                <a:pos x="310" y="95"/>
              </a:cxn>
              <a:cxn ang="0">
                <a:pos x="345" y="192"/>
              </a:cxn>
              <a:cxn ang="0">
                <a:pos x="191" y="345"/>
              </a:cxn>
            </a:cxnLst>
            <a:rect l="0" t="0" r="r" b="b"/>
            <a:pathLst>
              <a:path w="383" h="383">
                <a:moveTo>
                  <a:pt x="191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3"/>
                  <a:pt x="191" y="383"/>
                </a:cubicBezTo>
                <a:cubicBezTo>
                  <a:pt x="297" y="383"/>
                  <a:pt x="383" y="298"/>
                  <a:pt x="383" y="192"/>
                </a:cubicBezTo>
                <a:cubicBezTo>
                  <a:pt x="383" y="86"/>
                  <a:pt x="297" y="0"/>
                  <a:pt x="191" y="0"/>
                </a:cubicBezTo>
                <a:close/>
                <a:moveTo>
                  <a:pt x="38" y="192"/>
                </a:moveTo>
                <a:cubicBezTo>
                  <a:pt x="38" y="107"/>
                  <a:pt x="107" y="38"/>
                  <a:pt x="191" y="38"/>
                </a:cubicBezTo>
                <a:cubicBezTo>
                  <a:pt x="224" y="38"/>
                  <a:pt x="254" y="49"/>
                  <a:pt x="279" y="66"/>
                </a:cubicBezTo>
                <a:cubicBezTo>
                  <a:pt x="75" y="292"/>
                  <a:pt x="75" y="292"/>
                  <a:pt x="75" y="292"/>
                </a:cubicBezTo>
                <a:cubicBezTo>
                  <a:pt x="52" y="265"/>
                  <a:pt x="38" y="230"/>
                  <a:pt x="38" y="192"/>
                </a:cubicBezTo>
                <a:close/>
                <a:moveTo>
                  <a:pt x="191" y="345"/>
                </a:moveTo>
                <a:cubicBezTo>
                  <a:pt x="159" y="345"/>
                  <a:pt x="129" y="335"/>
                  <a:pt x="105" y="318"/>
                </a:cubicBezTo>
                <a:cubicBezTo>
                  <a:pt x="310" y="95"/>
                  <a:pt x="310" y="95"/>
                  <a:pt x="310" y="95"/>
                </a:cubicBezTo>
                <a:cubicBezTo>
                  <a:pt x="332" y="121"/>
                  <a:pt x="345" y="155"/>
                  <a:pt x="345" y="192"/>
                </a:cubicBezTo>
                <a:cubicBezTo>
                  <a:pt x="345" y="276"/>
                  <a:pt x="276" y="345"/>
                  <a:pt x="191" y="345"/>
                </a:cubicBezTo>
                <a:close/>
              </a:path>
            </a:pathLst>
          </a:cu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103855" tIns="51928" rIns="103855" bIns="51928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cxnSp>
        <p:nvCxnSpPr>
          <p:cNvPr id="181" name="직선 연결선 180"/>
          <p:cNvCxnSpPr/>
          <p:nvPr/>
        </p:nvCxnSpPr>
        <p:spPr>
          <a:xfrm rot="16200000">
            <a:off x="2414655" y="4287133"/>
            <a:ext cx="3667874" cy="912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dash"/>
          </a:ln>
          <a:effectLst/>
        </p:spPr>
      </p:cxnSp>
      <p:cxnSp>
        <p:nvCxnSpPr>
          <p:cNvPr id="182" name="직선 연결선 181"/>
          <p:cNvCxnSpPr/>
          <p:nvPr/>
        </p:nvCxnSpPr>
        <p:spPr>
          <a:xfrm rot="16200000">
            <a:off x="423142" y="4287133"/>
            <a:ext cx="3667874" cy="912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dash"/>
          </a:ln>
          <a:effectLst/>
        </p:spPr>
      </p:cxnSp>
      <p:cxnSp>
        <p:nvCxnSpPr>
          <p:cNvPr id="185" name="직선 연결선 184"/>
          <p:cNvCxnSpPr/>
          <p:nvPr/>
        </p:nvCxnSpPr>
        <p:spPr>
          <a:xfrm rot="16200000">
            <a:off x="4406168" y="4287133"/>
            <a:ext cx="3667874" cy="912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dash"/>
          </a:ln>
          <a:effectLst/>
        </p:spPr>
      </p:cxnSp>
      <p:cxnSp>
        <p:nvCxnSpPr>
          <p:cNvPr id="186" name="직선 연결선 185"/>
          <p:cNvCxnSpPr/>
          <p:nvPr/>
        </p:nvCxnSpPr>
        <p:spPr>
          <a:xfrm rot="16200000">
            <a:off x="6397681" y="4287133"/>
            <a:ext cx="3667874" cy="912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dash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3002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03002 " pathEditMode="relative" ptsTypes="AA">
                                      <p:cBhvr>
                                        <p:cTn id="14" dur="500" spd="-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.03002 " pathEditMode="relative" ptsTypes="AA">
                                      <p:cBhvr>
                                        <p:cTn id="19" dur="50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0.03002 " pathEditMode="relative" ptsTypes="AA">
                                      <p:cBhvr>
                                        <p:cTn id="24" dur="50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 0.03002 " pathEditMode="relative" ptsTypes="AA">
                                      <p:cBhvr>
                                        <p:cTn id="29" dur="50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7" grpId="0"/>
      <p:bldP spid="139" grpId="0"/>
      <p:bldP spid="156" grpId="0"/>
      <p:bldP spid="45" grpId="0" animBg="1"/>
      <p:bldP spid="103" grpId="0" animBg="1"/>
      <p:bldP spid="115" grpId="0" animBg="1"/>
      <p:bldP spid="136" grpId="0" animBg="1"/>
      <p:bldP spid="1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"/>
          <p:cNvSpPr>
            <a:spLocks noChangeArrowheads="1"/>
          </p:cNvSpPr>
          <p:nvPr/>
        </p:nvSpPr>
        <p:spPr bwMode="auto">
          <a:xfrm flipH="1">
            <a:off x="-4" y="0"/>
            <a:ext cx="4195485" cy="6725402"/>
          </a:xfrm>
          <a:prstGeom prst="rect">
            <a:avLst/>
          </a:prstGeom>
          <a:solidFill>
            <a:srgbClr val="D9D9D9">
              <a:alpha val="1607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364" tIns="45685" rIns="91364" bIns="45685" anchor="ctr"/>
          <a:lstStyle/>
          <a:p>
            <a:pPr defTabSz="913604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223332" y="319718"/>
            <a:ext cx="530759" cy="530757"/>
            <a:chOff x="141512" y="221042"/>
            <a:chExt cx="612580" cy="612578"/>
          </a:xfrm>
        </p:grpSpPr>
        <p:sp>
          <p:nvSpPr>
            <p:cNvPr id="76" name="타원 75"/>
            <p:cNvSpPr/>
            <p:nvPr/>
          </p:nvSpPr>
          <p:spPr bwMode="auto">
            <a:xfrm>
              <a:off x="141512" y="221042"/>
              <a:ext cx="612580" cy="61257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78" name="Freeform 5"/>
            <p:cNvSpPr>
              <a:spLocks/>
            </p:cNvSpPr>
            <p:nvPr/>
          </p:nvSpPr>
          <p:spPr bwMode="auto">
            <a:xfrm>
              <a:off x="187158" y="325573"/>
              <a:ext cx="495067" cy="360047"/>
            </a:xfrm>
            <a:custGeom>
              <a:avLst/>
              <a:gdLst/>
              <a:ahLst/>
              <a:cxnLst>
                <a:cxn ang="0">
                  <a:pos x="70" y="80"/>
                </a:cxn>
                <a:cxn ang="0">
                  <a:pos x="33" y="50"/>
                </a:cxn>
                <a:cxn ang="0">
                  <a:pos x="46" y="43"/>
                </a:cxn>
                <a:cxn ang="0">
                  <a:pos x="59" y="43"/>
                </a:cxn>
                <a:cxn ang="0">
                  <a:pos x="71" y="43"/>
                </a:cxn>
                <a:cxn ang="0">
                  <a:pos x="86" y="52"/>
                </a:cxn>
                <a:cxn ang="0">
                  <a:pos x="86" y="77"/>
                </a:cxn>
                <a:cxn ang="0">
                  <a:pos x="110" y="104"/>
                </a:cxn>
                <a:cxn ang="0">
                  <a:pos x="115" y="105"/>
                </a:cxn>
                <a:cxn ang="0">
                  <a:pos x="121" y="104"/>
                </a:cxn>
                <a:cxn ang="0">
                  <a:pos x="144" y="77"/>
                </a:cxn>
                <a:cxn ang="0">
                  <a:pos x="144" y="18"/>
                </a:cxn>
                <a:cxn ang="0">
                  <a:pos x="125" y="0"/>
                </a:cxn>
                <a:cxn ang="0">
                  <a:pos x="125" y="78"/>
                </a:cxn>
                <a:cxn ang="0">
                  <a:pos x="125" y="78"/>
                </a:cxn>
                <a:cxn ang="0">
                  <a:pos x="121" y="86"/>
                </a:cxn>
                <a:cxn ang="0">
                  <a:pos x="115" y="88"/>
                </a:cxn>
                <a:cxn ang="0">
                  <a:pos x="110" y="86"/>
                </a:cxn>
                <a:cxn ang="0">
                  <a:pos x="105" y="78"/>
                </a:cxn>
                <a:cxn ang="0">
                  <a:pos x="105" y="78"/>
                </a:cxn>
                <a:cxn ang="0">
                  <a:pos x="105" y="54"/>
                </a:cxn>
                <a:cxn ang="0">
                  <a:pos x="83" y="27"/>
                </a:cxn>
                <a:cxn ang="0">
                  <a:pos x="42" y="27"/>
                </a:cxn>
                <a:cxn ang="0">
                  <a:pos x="15" y="51"/>
                </a:cxn>
                <a:cxn ang="0">
                  <a:pos x="28" y="71"/>
                </a:cxn>
                <a:cxn ang="0">
                  <a:pos x="33" y="73"/>
                </a:cxn>
                <a:cxn ang="0">
                  <a:pos x="51" y="81"/>
                </a:cxn>
                <a:cxn ang="0">
                  <a:pos x="51" y="81"/>
                </a:cxn>
                <a:cxn ang="0">
                  <a:pos x="50" y="85"/>
                </a:cxn>
                <a:cxn ang="0">
                  <a:pos x="50" y="85"/>
                </a:cxn>
                <a:cxn ang="0">
                  <a:pos x="46" y="87"/>
                </a:cxn>
                <a:cxn ang="0">
                  <a:pos x="46" y="87"/>
                </a:cxn>
                <a:cxn ang="0">
                  <a:pos x="45" y="87"/>
                </a:cxn>
                <a:cxn ang="0">
                  <a:pos x="34" y="88"/>
                </a:cxn>
                <a:cxn ang="0">
                  <a:pos x="0" y="88"/>
                </a:cxn>
                <a:cxn ang="0">
                  <a:pos x="7" y="105"/>
                </a:cxn>
                <a:cxn ang="0">
                  <a:pos x="40" y="105"/>
                </a:cxn>
                <a:cxn ang="0">
                  <a:pos x="70" y="80"/>
                </a:cxn>
              </a:cxnLst>
              <a:rect l="0" t="0" r="r" b="b"/>
              <a:pathLst>
                <a:path w="144" h="105">
                  <a:moveTo>
                    <a:pt x="70" y="80"/>
                  </a:moveTo>
                  <a:cubicBezTo>
                    <a:pt x="70" y="49"/>
                    <a:pt x="33" y="62"/>
                    <a:pt x="33" y="50"/>
                  </a:cubicBezTo>
                  <a:cubicBezTo>
                    <a:pt x="33" y="45"/>
                    <a:pt x="38" y="43"/>
                    <a:pt x="46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8" y="43"/>
                    <a:pt x="86" y="44"/>
                    <a:pt x="86" y="52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6" y="93"/>
                    <a:pt x="97" y="102"/>
                    <a:pt x="110" y="104"/>
                  </a:cubicBezTo>
                  <a:cubicBezTo>
                    <a:pt x="112" y="105"/>
                    <a:pt x="114" y="105"/>
                    <a:pt x="115" y="105"/>
                  </a:cubicBezTo>
                  <a:cubicBezTo>
                    <a:pt x="117" y="105"/>
                    <a:pt x="119" y="105"/>
                    <a:pt x="121" y="104"/>
                  </a:cubicBezTo>
                  <a:cubicBezTo>
                    <a:pt x="134" y="102"/>
                    <a:pt x="144" y="93"/>
                    <a:pt x="144" y="77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39" y="11"/>
                    <a:pt x="133" y="5"/>
                    <a:pt x="125" y="0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81"/>
                    <a:pt x="124" y="84"/>
                    <a:pt x="121" y="86"/>
                  </a:cubicBezTo>
                  <a:cubicBezTo>
                    <a:pt x="119" y="87"/>
                    <a:pt x="117" y="88"/>
                    <a:pt x="115" y="88"/>
                  </a:cubicBezTo>
                  <a:cubicBezTo>
                    <a:pt x="113" y="88"/>
                    <a:pt x="111" y="87"/>
                    <a:pt x="110" y="86"/>
                  </a:cubicBezTo>
                  <a:cubicBezTo>
                    <a:pt x="107" y="84"/>
                    <a:pt x="105" y="81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35"/>
                    <a:pt x="96" y="27"/>
                    <a:pt x="83" y="27"/>
                  </a:cubicBezTo>
                  <a:cubicBezTo>
                    <a:pt x="69" y="27"/>
                    <a:pt x="55" y="27"/>
                    <a:pt x="42" y="27"/>
                  </a:cubicBezTo>
                  <a:cubicBezTo>
                    <a:pt x="27" y="27"/>
                    <a:pt x="15" y="36"/>
                    <a:pt x="15" y="51"/>
                  </a:cubicBezTo>
                  <a:cubicBezTo>
                    <a:pt x="15" y="58"/>
                    <a:pt x="17" y="67"/>
                    <a:pt x="28" y="71"/>
                  </a:cubicBezTo>
                  <a:cubicBezTo>
                    <a:pt x="30" y="72"/>
                    <a:pt x="31" y="72"/>
                    <a:pt x="33" y="73"/>
                  </a:cubicBezTo>
                  <a:cubicBezTo>
                    <a:pt x="46" y="75"/>
                    <a:pt x="51" y="74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3"/>
                    <a:pt x="51" y="84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9" y="86"/>
                    <a:pt x="48" y="87"/>
                    <a:pt x="46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6" y="87"/>
                    <a:pt x="45" y="87"/>
                  </a:cubicBezTo>
                  <a:cubicBezTo>
                    <a:pt x="42" y="88"/>
                    <a:pt x="38" y="88"/>
                    <a:pt x="34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94"/>
                    <a:pt x="4" y="99"/>
                    <a:pt x="7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58" y="105"/>
                    <a:pt x="70" y="95"/>
                    <a:pt x="70" y="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4875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0" name="Picture 3" descr="076"/>
          <p:cNvPicPr>
            <a:picLocks noChangeAspect="1" noChangeArrowheads="1"/>
          </p:cNvPicPr>
          <p:nvPr/>
        </p:nvPicPr>
        <p:blipFill>
          <a:blip r:embed="rId2" cstate="print">
            <a:lum bright="70000"/>
          </a:blip>
          <a:srcRect/>
          <a:stretch>
            <a:fillRect/>
          </a:stretch>
        </p:blipFill>
        <p:spPr bwMode="auto">
          <a:xfrm>
            <a:off x="4184725" y="5099124"/>
            <a:ext cx="6508685" cy="1610465"/>
          </a:xfrm>
          <a:prstGeom prst="rect">
            <a:avLst/>
          </a:prstGeom>
          <a:noFill/>
        </p:spPr>
      </p:pic>
      <p:grpSp>
        <p:nvGrpSpPr>
          <p:cNvPr id="74" name="그룹 73"/>
          <p:cNvGrpSpPr/>
          <p:nvPr/>
        </p:nvGrpSpPr>
        <p:grpSpPr>
          <a:xfrm>
            <a:off x="799644" y="1968797"/>
            <a:ext cx="2680027" cy="1739355"/>
            <a:chOff x="799644" y="1968797"/>
            <a:chExt cx="2680027" cy="1739355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9644" y="1968797"/>
              <a:ext cx="2680027" cy="1739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45" name="그룹 144"/>
            <p:cNvGrpSpPr/>
            <p:nvPr/>
          </p:nvGrpSpPr>
          <p:grpSpPr>
            <a:xfrm>
              <a:off x="876903" y="2067320"/>
              <a:ext cx="277733" cy="292385"/>
              <a:chOff x="730359" y="1797912"/>
              <a:chExt cx="302377" cy="318329"/>
            </a:xfrm>
          </p:grpSpPr>
          <p:sp>
            <p:nvSpPr>
              <p:cNvPr id="138" name="타원 137"/>
              <p:cNvSpPr/>
              <p:nvPr/>
            </p:nvSpPr>
            <p:spPr bwMode="auto">
              <a:xfrm>
                <a:off x="738836" y="1797912"/>
                <a:ext cx="293900" cy="2939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37706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900" dirty="0" smtClean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  <p:sp>
            <p:nvSpPr>
              <p:cNvPr id="140" name="직사각형 8"/>
              <p:cNvSpPr/>
              <p:nvPr/>
            </p:nvSpPr>
            <p:spPr>
              <a:xfrm>
                <a:off x="730359" y="1806216"/>
                <a:ext cx="213317" cy="310025"/>
              </a:xfrm>
              <a:prstGeom prst="rect">
                <a:avLst/>
              </a:prstGeom>
              <a:noFill/>
              <a:effectLs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p:spPr>
            <p:txBody>
              <a:bodyPr wrap="square" lIns="99091" tIns="49562" rIns="99091" bIns="49562">
                <a:spAutoFit/>
                <a:sp3d>
                  <a:bevelT w="1270" h="1270"/>
                  <a:bevelB w="1270" h="1270"/>
                </a:sp3d>
              </a:bodyPr>
              <a:lstStyle/>
              <a:p>
                <a:pPr marL="488975" indent="-488975" defTabSz="946576">
                  <a:defRPr/>
                </a:pPr>
                <a:r>
                  <a:rPr lang="en-US" altLang="ko-KR" sz="1200" kern="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latin typeface="LG스마트체 Bold" pitchFamily="50" charset="-127"/>
                    <a:ea typeface="LG스마트체 Bold" pitchFamily="50" charset="-127"/>
                    <a:cs typeface="Tahoma" pitchFamily="34" charset="0"/>
                  </a:rPr>
                  <a:t>1</a:t>
                </a:r>
              </a:p>
            </p:txBody>
          </p:sp>
        </p:grpSp>
      </p:grpSp>
      <p:grpSp>
        <p:nvGrpSpPr>
          <p:cNvPr id="236" name="그룹 235"/>
          <p:cNvGrpSpPr/>
          <p:nvPr/>
        </p:nvGrpSpPr>
        <p:grpSpPr>
          <a:xfrm>
            <a:off x="223332" y="319718"/>
            <a:ext cx="530759" cy="530757"/>
            <a:chOff x="141512" y="221042"/>
            <a:chExt cx="612580" cy="612578"/>
          </a:xfrm>
        </p:grpSpPr>
        <p:sp>
          <p:nvSpPr>
            <p:cNvPr id="3" name="타원 2"/>
            <p:cNvSpPr/>
            <p:nvPr/>
          </p:nvSpPr>
          <p:spPr bwMode="auto">
            <a:xfrm>
              <a:off x="141512" y="221042"/>
              <a:ext cx="612580" cy="612578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>
              <a:off x="187158" y="325573"/>
              <a:ext cx="495067" cy="360047"/>
            </a:xfrm>
            <a:custGeom>
              <a:avLst/>
              <a:gdLst/>
              <a:ahLst/>
              <a:cxnLst>
                <a:cxn ang="0">
                  <a:pos x="70" y="80"/>
                </a:cxn>
                <a:cxn ang="0">
                  <a:pos x="33" y="50"/>
                </a:cxn>
                <a:cxn ang="0">
                  <a:pos x="46" y="43"/>
                </a:cxn>
                <a:cxn ang="0">
                  <a:pos x="59" y="43"/>
                </a:cxn>
                <a:cxn ang="0">
                  <a:pos x="71" y="43"/>
                </a:cxn>
                <a:cxn ang="0">
                  <a:pos x="86" y="52"/>
                </a:cxn>
                <a:cxn ang="0">
                  <a:pos x="86" y="77"/>
                </a:cxn>
                <a:cxn ang="0">
                  <a:pos x="110" y="104"/>
                </a:cxn>
                <a:cxn ang="0">
                  <a:pos x="115" y="105"/>
                </a:cxn>
                <a:cxn ang="0">
                  <a:pos x="121" y="104"/>
                </a:cxn>
                <a:cxn ang="0">
                  <a:pos x="144" y="77"/>
                </a:cxn>
                <a:cxn ang="0">
                  <a:pos x="144" y="18"/>
                </a:cxn>
                <a:cxn ang="0">
                  <a:pos x="125" y="0"/>
                </a:cxn>
                <a:cxn ang="0">
                  <a:pos x="125" y="78"/>
                </a:cxn>
                <a:cxn ang="0">
                  <a:pos x="125" y="78"/>
                </a:cxn>
                <a:cxn ang="0">
                  <a:pos x="121" y="86"/>
                </a:cxn>
                <a:cxn ang="0">
                  <a:pos x="115" y="88"/>
                </a:cxn>
                <a:cxn ang="0">
                  <a:pos x="110" y="86"/>
                </a:cxn>
                <a:cxn ang="0">
                  <a:pos x="105" y="78"/>
                </a:cxn>
                <a:cxn ang="0">
                  <a:pos x="105" y="78"/>
                </a:cxn>
                <a:cxn ang="0">
                  <a:pos x="105" y="54"/>
                </a:cxn>
                <a:cxn ang="0">
                  <a:pos x="83" y="27"/>
                </a:cxn>
                <a:cxn ang="0">
                  <a:pos x="42" y="27"/>
                </a:cxn>
                <a:cxn ang="0">
                  <a:pos x="15" y="51"/>
                </a:cxn>
                <a:cxn ang="0">
                  <a:pos x="28" y="71"/>
                </a:cxn>
                <a:cxn ang="0">
                  <a:pos x="33" y="73"/>
                </a:cxn>
                <a:cxn ang="0">
                  <a:pos x="51" y="81"/>
                </a:cxn>
                <a:cxn ang="0">
                  <a:pos x="51" y="81"/>
                </a:cxn>
                <a:cxn ang="0">
                  <a:pos x="50" y="85"/>
                </a:cxn>
                <a:cxn ang="0">
                  <a:pos x="50" y="85"/>
                </a:cxn>
                <a:cxn ang="0">
                  <a:pos x="46" y="87"/>
                </a:cxn>
                <a:cxn ang="0">
                  <a:pos x="46" y="87"/>
                </a:cxn>
                <a:cxn ang="0">
                  <a:pos x="45" y="87"/>
                </a:cxn>
                <a:cxn ang="0">
                  <a:pos x="34" y="88"/>
                </a:cxn>
                <a:cxn ang="0">
                  <a:pos x="0" y="88"/>
                </a:cxn>
                <a:cxn ang="0">
                  <a:pos x="7" y="105"/>
                </a:cxn>
                <a:cxn ang="0">
                  <a:pos x="40" y="105"/>
                </a:cxn>
                <a:cxn ang="0">
                  <a:pos x="70" y="80"/>
                </a:cxn>
              </a:cxnLst>
              <a:rect l="0" t="0" r="r" b="b"/>
              <a:pathLst>
                <a:path w="144" h="105">
                  <a:moveTo>
                    <a:pt x="70" y="80"/>
                  </a:moveTo>
                  <a:cubicBezTo>
                    <a:pt x="70" y="49"/>
                    <a:pt x="33" y="62"/>
                    <a:pt x="33" y="50"/>
                  </a:cubicBezTo>
                  <a:cubicBezTo>
                    <a:pt x="33" y="45"/>
                    <a:pt x="38" y="43"/>
                    <a:pt x="46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8" y="43"/>
                    <a:pt x="86" y="44"/>
                    <a:pt x="86" y="52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6" y="93"/>
                    <a:pt x="97" y="102"/>
                    <a:pt x="110" y="104"/>
                  </a:cubicBezTo>
                  <a:cubicBezTo>
                    <a:pt x="112" y="105"/>
                    <a:pt x="114" y="105"/>
                    <a:pt x="115" y="105"/>
                  </a:cubicBezTo>
                  <a:cubicBezTo>
                    <a:pt x="117" y="105"/>
                    <a:pt x="119" y="105"/>
                    <a:pt x="121" y="104"/>
                  </a:cubicBezTo>
                  <a:cubicBezTo>
                    <a:pt x="134" y="102"/>
                    <a:pt x="144" y="93"/>
                    <a:pt x="144" y="77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39" y="11"/>
                    <a:pt x="133" y="5"/>
                    <a:pt x="125" y="0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81"/>
                    <a:pt x="124" y="84"/>
                    <a:pt x="121" y="86"/>
                  </a:cubicBezTo>
                  <a:cubicBezTo>
                    <a:pt x="119" y="87"/>
                    <a:pt x="117" y="88"/>
                    <a:pt x="115" y="88"/>
                  </a:cubicBezTo>
                  <a:cubicBezTo>
                    <a:pt x="113" y="88"/>
                    <a:pt x="111" y="87"/>
                    <a:pt x="110" y="86"/>
                  </a:cubicBezTo>
                  <a:cubicBezTo>
                    <a:pt x="107" y="84"/>
                    <a:pt x="105" y="81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35"/>
                    <a:pt x="96" y="27"/>
                    <a:pt x="83" y="27"/>
                  </a:cubicBezTo>
                  <a:cubicBezTo>
                    <a:pt x="69" y="27"/>
                    <a:pt x="55" y="27"/>
                    <a:pt x="42" y="27"/>
                  </a:cubicBezTo>
                  <a:cubicBezTo>
                    <a:pt x="27" y="27"/>
                    <a:pt x="15" y="36"/>
                    <a:pt x="15" y="51"/>
                  </a:cubicBezTo>
                  <a:cubicBezTo>
                    <a:pt x="15" y="58"/>
                    <a:pt x="17" y="67"/>
                    <a:pt x="28" y="71"/>
                  </a:cubicBezTo>
                  <a:cubicBezTo>
                    <a:pt x="30" y="72"/>
                    <a:pt x="31" y="72"/>
                    <a:pt x="33" y="73"/>
                  </a:cubicBezTo>
                  <a:cubicBezTo>
                    <a:pt x="46" y="75"/>
                    <a:pt x="51" y="74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3"/>
                    <a:pt x="51" y="84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9" y="86"/>
                    <a:pt x="48" y="87"/>
                    <a:pt x="46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6" y="87"/>
                    <a:pt x="45" y="87"/>
                  </a:cubicBezTo>
                  <a:cubicBezTo>
                    <a:pt x="42" y="88"/>
                    <a:pt x="38" y="88"/>
                    <a:pt x="34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94"/>
                    <a:pt x="4" y="99"/>
                    <a:pt x="7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58" y="105"/>
                    <a:pt x="70" y="95"/>
                    <a:pt x="70" y="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4875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"/>
            <a:ext cx="10693401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303" tIns="49654" rIns="99303" bIns="49654" anchor="ctr"/>
          <a:lstStyle/>
          <a:p>
            <a:pPr defTabSz="946636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6" name="그룹 34"/>
          <p:cNvGrpSpPr/>
          <p:nvPr/>
        </p:nvGrpSpPr>
        <p:grpSpPr>
          <a:xfrm>
            <a:off x="7" y="949237"/>
            <a:ext cx="3917933" cy="323101"/>
            <a:chOff x="0" y="966837"/>
            <a:chExt cx="3365505" cy="323102"/>
          </a:xfrm>
        </p:grpSpPr>
        <p:sp>
          <p:nvSpPr>
            <p:cNvPr id="23" name="직사각형 22"/>
            <p:cNvSpPr/>
            <p:nvPr/>
          </p:nvSpPr>
          <p:spPr bwMode="auto">
            <a:xfrm>
              <a:off x="0" y="1063325"/>
              <a:ext cx="270662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05606" y="966837"/>
              <a:ext cx="3059899" cy="323102"/>
            </a:xfrm>
            <a:prstGeom prst="rect">
              <a:avLst/>
            </a:prstGeom>
          </p:spPr>
          <p:txBody>
            <a:bodyPr wrap="square" lIns="91374" tIns="45688" rIns="91374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No more Air-bubbles during installation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644" y="4320157"/>
            <a:ext cx="2680027" cy="173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그림 36" descr="00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74866" y="4888666"/>
            <a:ext cx="433908" cy="573376"/>
          </a:xfrm>
          <a:prstGeom prst="rect">
            <a:avLst/>
          </a:prstGeom>
        </p:spPr>
      </p:pic>
      <p:pic>
        <p:nvPicPr>
          <p:cNvPr id="40" name="그림 39" descr="00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27542" y="4741559"/>
            <a:ext cx="933114" cy="1027281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772938" y="6096401"/>
            <a:ext cx="2755862" cy="395711"/>
          </a:xfrm>
          <a:prstGeom prst="rect">
            <a:avLst/>
          </a:prstGeom>
        </p:spPr>
        <p:txBody>
          <a:bodyPr wrap="square" lIns="91374" tIns="45688" rIns="91374" bIns="45688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defTabSz="1038084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It takes the complaint and time associated with the bubble removal</a:t>
            </a:r>
          </a:p>
        </p:txBody>
      </p:sp>
      <p:pic>
        <p:nvPicPr>
          <p:cNvPr id="38" name="그림 37" descr="004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87333" y="2651822"/>
            <a:ext cx="466596" cy="616572"/>
          </a:xfrm>
          <a:prstGeom prst="rect">
            <a:avLst/>
          </a:prstGeom>
        </p:spPr>
      </p:pic>
      <p:pic>
        <p:nvPicPr>
          <p:cNvPr id="39" name="그림 38" descr="004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066271" y="2364730"/>
            <a:ext cx="211843" cy="279935"/>
          </a:xfrm>
          <a:prstGeom prst="rect">
            <a:avLst/>
          </a:prstGeom>
        </p:spPr>
      </p:pic>
      <p:pic>
        <p:nvPicPr>
          <p:cNvPr id="41" name="그림 40" descr="006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424650" y="1972004"/>
            <a:ext cx="1053004" cy="1053004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772938" y="3737300"/>
            <a:ext cx="2755862" cy="395711"/>
          </a:xfrm>
          <a:prstGeom prst="rect">
            <a:avLst/>
          </a:prstGeom>
        </p:spPr>
        <p:txBody>
          <a:bodyPr wrap="square" lIns="91374" tIns="45688" rIns="91374" bIns="45688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defTabSz="1038084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Independent removal </a:t>
            </a:r>
            <a:r>
              <a:rPr kumimoji="1" lang="en-US" altLang="ko-KR" sz="11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workfor</a:t>
            </a: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the bubble removal</a:t>
            </a:r>
          </a:p>
        </p:txBody>
      </p:sp>
      <p:sp>
        <p:nvSpPr>
          <p:cNvPr id="44" name="오른쪽 화살표 43"/>
          <p:cNvSpPr/>
          <p:nvPr/>
        </p:nvSpPr>
        <p:spPr bwMode="auto">
          <a:xfrm flipH="1">
            <a:off x="958605" y="5013301"/>
            <a:ext cx="454473" cy="278267"/>
          </a:xfrm>
          <a:prstGeom prst="rightArrow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46" name="오른쪽 화살표 45"/>
          <p:cNvSpPr/>
          <p:nvPr/>
        </p:nvSpPr>
        <p:spPr bwMode="auto">
          <a:xfrm flipH="1">
            <a:off x="958605" y="5429114"/>
            <a:ext cx="454473" cy="278267"/>
          </a:xfrm>
          <a:prstGeom prst="rightArrow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grpSp>
        <p:nvGrpSpPr>
          <p:cNvPr id="146" name="그룹 145"/>
          <p:cNvGrpSpPr/>
          <p:nvPr/>
        </p:nvGrpSpPr>
        <p:grpSpPr>
          <a:xfrm>
            <a:off x="875565" y="4417706"/>
            <a:ext cx="294695" cy="284758"/>
            <a:chOff x="728899" y="1794505"/>
            <a:chExt cx="320844" cy="310025"/>
          </a:xfrm>
        </p:grpSpPr>
        <p:sp>
          <p:nvSpPr>
            <p:cNvPr id="147" name="타원 146"/>
            <p:cNvSpPr/>
            <p:nvPr/>
          </p:nvSpPr>
          <p:spPr bwMode="auto">
            <a:xfrm>
              <a:off x="738836" y="1797912"/>
              <a:ext cx="293900" cy="293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9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148" name="직사각형 8"/>
            <p:cNvSpPr/>
            <p:nvPr/>
          </p:nvSpPr>
          <p:spPr>
            <a:xfrm>
              <a:off x="728899" y="1794505"/>
              <a:ext cx="320844" cy="31002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091" tIns="49562" rIns="99091" bIns="49562">
              <a:spAutoFit/>
              <a:sp3d>
                <a:bevelT w="1270" h="1270"/>
                <a:bevelB w="1270" h="1270"/>
              </a:sp3d>
            </a:bodyPr>
            <a:lstStyle/>
            <a:p>
              <a:pPr marL="488975" indent="-488975" defTabSz="946576">
                <a:defRPr/>
              </a:pPr>
              <a:r>
                <a:rPr lang="en-US" altLang="ko-KR" sz="12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149" name="액자 148"/>
          <p:cNvSpPr/>
          <p:nvPr/>
        </p:nvSpPr>
        <p:spPr bwMode="auto">
          <a:xfrm>
            <a:off x="778926" y="1943718"/>
            <a:ext cx="2707602" cy="1783195"/>
          </a:xfrm>
          <a:prstGeom prst="frame">
            <a:avLst>
              <a:gd name="adj1" fmla="val 2202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98" tIns="49655" rIns="99298" bIns="49655" numCol="1" rtlCol="0" anchor="t" anchorCtr="0" compatLnSpc="1">
            <a:prstTxWarp prst="textNoShape">
              <a:avLst/>
            </a:prstTxWarp>
          </a:bodyPr>
          <a:lstStyle/>
          <a:p>
            <a:pPr defTabSz="985431" fontAlgn="base">
              <a:spcBef>
                <a:spcPct val="0"/>
              </a:spcBef>
              <a:spcAft>
                <a:spcPct val="0"/>
              </a:spcAft>
            </a:pPr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240" name="직사각형 239"/>
          <p:cNvSpPr/>
          <p:nvPr/>
        </p:nvSpPr>
        <p:spPr>
          <a:xfrm>
            <a:off x="846106" y="296027"/>
            <a:ext cx="2741584" cy="63902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41" tIns="49722" rIns="99441" bIns="49722">
            <a:spAutoFit/>
            <a:sp3d>
              <a:bevelT w="1270" h="1270"/>
              <a:bevelB w="1270" h="1270"/>
            </a:sp3d>
          </a:bodyPr>
          <a:lstStyle/>
          <a:p>
            <a:pPr marL="513687" indent="-513687" defTabSz="994410">
              <a:defRPr/>
            </a:pPr>
            <a:r>
              <a:rPr lang="en-US" altLang="ko-KR" sz="35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Build Ability</a:t>
            </a:r>
          </a:p>
        </p:txBody>
      </p:sp>
      <p:grpSp>
        <p:nvGrpSpPr>
          <p:cNvPr id="244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245" name="직사각형 244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246" name="직사각형 245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47" name="직사각형 246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pic>
        <p:nvPicPr>
          <p:cNvPr id="77" name="그림 76" descr="00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27542" y="4741559"/>
            <a:ext cx="933114" cy="1027281"/>
          </a:xfrm>
          <a:prstGeom prst="rect">
            <a:avLst/>
          </a:prstGeom>
        </p:spPr>
      </p:pic>
      <p:sp>
        <p:nvSpPr>
          <p:cNvPr id="150" name="액자 149"/>
          <p:cNvSpPr/>
          <p:nvPr/>
        </p:nvSpPr>
        <p:spPr bwMode="auto">
          <a:xfrm>
            <a:off x="778926" y="4306240"/>
            <a:ext cx="2707602" cy="1783195"/>
          </a:xfrm>
          <a:prstGeom prst="frame">
            <a:avLst>
              <a:gd name="adj1" fmla="val 2202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98" tIns="49655" rIns="99298" bIns="49655" numCol="1" rtlCol="0" anchor="t" anchorCtr="0" compatLnSpc="1">
            <a:prstTxWarp prst="textNoShape">
              <a:avLst/>
            </a:prstTxWarp>
          </a:bodyPr>
          <a:lstStyle/>
          <a:p>
            <a:pPr defTabSz="985431" fontAlgn="base">
              <a:spcBef>
                <a:spcPct val="0"/>
              </a:spcBef>
              <a:spcAft>
                <a:spcPct val="0"/>
              </a:spcAft>
            </a:pPr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79" name="아래쪽 화살표 78"/>
          <p:cNvSpPr/>
          <p:nvPr/>
        </p:nvSpPr>
        <p:spPr bwMode="auto">
          <a:xfrm rot="16200000">
            <a:off x="3784713" y="3595839"/>
            <a:ext cx="1339250" cy="994454"/>
          </a:xfrm>
          <a:prstGeom prst="downArrow">
            <a:avLst>
              <a:gd name="adj1" fmla="val 50000"/>
              <a:gd name="adj2" fmla="val 36708"/>
            </a:avLst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50000">
                <a:schemeClr val="accent1">
                  <a:lumMod val="50000"/>
                  <a:alpha val="46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0" tIns="45705" rIns="91410" bIns="45705" numCol="1" rtlCol="0" anchor="t" anchorCtr="0" compatLnSpc="1">
            <a:prstTxWarp prst="textNoShape">
              <a:avLst/>
            </a:prstTxWarp>
          </a:bodyPr>
          <a:lstStyle/>
          <a:p>
            <a:pPr defTabSz="914112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smtClean="0">
              <a:latin typeface="Times" charset="0"/>
              <a:ea typeface="굴림" pitchFamily="50" charset="-127"/>
            </a:endParaRPr>
          </a:p>
        </p:txBody>
      </p:sp>
      <p:pic>
        <p:nvPicPr>
          <p:cNvPr id="81" name="그림 80" descr="021.png"/>
          <p:cNvPicPr>
            <a:picLocks noChangeAspect="1"/>
          </p:cNvPicPr>
          <p:nvPr/>
        </p:nvPicPr>
        <p:blipFill>
          <a:blip r:embed="rId9" cstate="email">
            <a:lum contrast="10000"/>
          </a:blip>
          <a:stretch>
            <a:fillRect/>
          </a:stretch>
        </p:blipFill>
        <p:spPr>
          <a:xfrm>
            <a:off x="7874598" y="3064375"/>
            <a:ext cx="1450409" cy="1740491"/>
          </a:xfrm>
          <a:prstGeom prst="rect">
            <a:avLst/>
          </a:prstGeom>
        </p:spPr>
      </p:pic>
      <p:grpSp>
        <p:nvGrpSpPr>
          <p:cNvPr id="83" name="그룹 323"/>
          <p:cNvGrpSpPr/>
          <p:nvPr/>
        </p:nvGrpSpPr>
        <p:grpSpPr>
          <a:xfrm>
            <a:off x="5860596" y="1962363"/>
            <a:ext cx="3156944" cy="737779"/>
            <a:chOff x="6172653" y="2220152"/>
            <a:chExt cx="3156944" cy="737779"/>
          </a:xfrm>
        </p:grpSpPr>
        <p:sp>
          <p:nvSpPr>
            <p:cNvPr id="84" name="모서리가 둥근 직사각형 83"/>
            <p:cNvSpPr/>
            <p:nvPr/>
          </p:nvSpPr>
          <p:spPr>
            <a:xfrm>
              <a:off x="6172653" y="2220152"/>
              <a:ext cx="3156944" cy="548000"/>
            </a:xfrm>
            <a:prstGeom prst="roundRect">
              <a:avLst>
                <a:gd name="adj" fmla="val 0"/>
              </a:avLst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defTabSz="982807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solidFill>
                  <a:srgbClr val="000000"/>
                </a:solidFill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85" name="직사각형 8"/>
            <p:cNvSpPr/>
            <p:nvPr/>
          </p:nvSpPr>
          <p:spPr>
            <a:xfrm>
              <a:off x="7119791" y="2304608"/>
              <a:ext cx="1265384" cy="36211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027" indent="-496027" algn="ctr" defTabSz="982807">
                <a:defRPr/>
              </a:pPr>
              <a:r>
                <a:rPr lang="en-US" altLang="ko-KR" sz="1700" kern="0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LG </a:t>
              </a:r>
              <a:r>
                <a:rPr lang="en-US" altLang="ko-KR" sz="1700" kern="0" dirty="0" err="1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Hausys</a:t>
              </a:r>
              <a:endParaRPr lang="en-US" altLang="ko-KR" sz="1700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endParaRPr>
            </a:p>
          </p:txBody>
        </p:sp>
        <p:sp>
          <p:nvSpPr>
            <p:cNvPr id="86" name="이등변 삼각형 85"/>
            <p:cNvSpPr/>
            <p:nvPr/>
          </p:nvSpPr>
          <p:spPr>
            <a:xfrm flipV="1">
              <a:off x="7612472" y="2764755"/>
              <a:ext cx="277304" cy="193176"/>
            </a:xfrm>
            <a:prstGeom prst="triangl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defTabSz="982807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solidFill>
                  <a:srgbClr val="000000"/>
                </a:solidFill>
                <a:latin typeface="LG스마트체 Bold" pitchFamily="50" charset="-127"/>
                <a:ea typeface="LG스마트체 Bold" pitchFamily="50" charset="-127"/>
              </a:endParaRPr>
            </a:p>
          </p:txBody>
        </p:sp>
      </p:grpSp>
      <p:pic>
        <p:nvPicPr>
          <p:cNvPr id="87" name="그림 86" descr="019.png"/>
          <p:cNvPicPr>
            <a:picLocks noChangeAspect="1"/>
          </p:cNvPicPr>
          <p:nvPr/>
        </p:nvPicPr>
        <p:blipFill>
          <a:blip r:embed="rId10" cstate="email">
            <a:lum contrast="10000"/>
          </a:blip>
          <a:srcRect/>
          <a:stretch>
            <a:fillRect/>
          </a:stretch>
        </p:blipFill>
        <p:spPr>
          <a:xfrm>
            <a:off x="5360376" y="3663880"/>
            <a:ext cx="4237066" cy="1438958"/>
          </a:xfrm>
          <a:prstGeom prst="rect">
            <a:avLst/>
          </a:prstGeom>
        </p:spPr>
      </p:pic>
      <p:pic>
        <p:nvPicPr>
          <p:cNvPr id="88" name="그림 87" descr="020.png"/>
          <p:cNvPicPr>
            <a:picLocks noChangeAspect="1"/>
          </p:cNvPicPr>
          <p:nvPr/>
        </p:nvPicPr>
        <p:blipFill>
          <a:blip r:embed="rId11" cstate="email">
            <a:lum contrast="20000"/>
          </a:blip>
          <a:srcRect/>
          <a:stretch>
            <a:fillRect/>
          </a:stretch>
        </p:blipFill>
        <p:spPr>
          <a:xfrm>
            <a:off x="5650089" y="4137319"/>
            <a:ext cx="3846771" cy="963990"/>
          </a:xfrm>
          <a:prstGeom prst="rect">
            <a:avLst/>
          </a:prstGeom>
        </p:spPr>
      </p:pic>
      <p:cxnSp>
        <p:nvCxnSpPr>
          <p:cNvPr id="89" name="직선 화살표 연결선 88"/>
          <p:cNvCxnSpPr/>
          <p:nvPr/>
        </p:nvCxnSpPr>
        <p:spPr bwMode="auto">
          <a:xfrm flipV="1">
            <a:off x="6908002" y="4403536"/>
            <a:ext cx="174009" cy="766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0" name="직선 화살표 연결선 89"/>
          <p:cNvCxnSpPr/>
          <p:nvPr/>
        </p:nvCxnSpPr>
        <p:spPr bwMode="auto">
          <a:xfrm flipV="1">
            <a:off x="6453108" y="4608073"/>
            <a:ext cx="174009" cy="766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1" name="직선 화살표 연결선 90"/>
          <p:cNvCxnSpPr/>
          <p:nvPr/>
        </p:nvCxnSpPr>
        <p:spPr bwMode="auto">
          <a:xfrm flipV="1">
            <a:off x="6085524" y="4786594"/>
            <a:ext cx="174009" cy="766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2" name="직선 화살표 연결선 91"/>
          <p:cNvCxnSpPr/>
          <p:nvPr/>
        </p:nvCxnSpPr>
        <p:spPr bwMode="auto">
          <a:xfrm flipV="1">
            <a:off x="6823065" y="4924124"/>
            <a:ext cx="174009" cy="766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3" name="직선 화살표 연결선 92"/>
          <p:cNvCxnSpPr/>
          <p:nvPr/>
        </p:nvCxnSpPr>
        <p:spPr bwMode="auto">
          <a:xfrm flipV="1">
            <a:off x="7320370" y="4719586"/>
            <a:ext cx="174009" cy="766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4" name="직선 화살표 연결선 93"/>
          <p:cNvCxnSpPr/>
          <p:nvPr/>
        </p:nvCxnSpPr>
        <p:spPr bwMode="auto">
          <a:xfrm flipV="1">
            <a:off x="7648841" y="4956205"/>
            <a:ext cx="182425" cy="768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5" name="직선 화살표 연결선 94"/>
          <p:cNvCxnSpPr/>
          <p:nvPr/>
        </p:nvCxnSpPr>
        <p:spPr bwMode="auto">
          <a:xfrm rot="16200000" flipV="1">
            <a:off x="6512540" y="4305806"/>
            <a:ext cx="150106" cy="1332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6" name="직선 화살표 연결선 95"/>
          <p:cNvCxnSpPr/>
          <p:nvPr/>
        </p:nvCxnSpPr>
        <p:spPr bwMode="auto">
          <a:xfrm rot="10800000">
            <a:off x="6854403" y="4636569"/>
            <a:ext cx="144732" cy="1277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7" name="직선 화살표 연결선 96"/>
          <p:cNvCxnSpPr/>
          <p:nvPr/>
        </p:nvCxnSpPr>
        <p:spPr bwMode="auto">
          <a:xfrm rot="10800000">
            <a:off x="7223694" y="4915333"/>
            <a:ext cx="160450" cy="1056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8" name="직선 화살표 연결선 97"/>
          <p:cNvCxnSpPr/>
          <p:nvPr/>
        </p:nvCxnSpPr>
        <p:spPr bwMode="auto">
          <a:xfrm rot="10800000">
            <a:off x="6465771" y="4832144"/>
            <a:ext cx="132310" cy="1126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9" name="직선 화살표 연결선 98"/>
          <p:cNvCxnSpPr/>
          <p:nvPr/>
        </p:nvCxnSpPr>
        <p:spPr bwMode="auto">
          <a:xfrm rot="16200000" flipV="1">
            <a:off x="6120351" y="4495141"/>
            <a:ext cx="145205" cy="1364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0" name="직선 화살표 연결선 99"/>
          <p:cNvCxnSpPr/>
          <p:nvPr/>
        </p:nvCxnSpPr>
        <p:spPr bwMode="auto">
          <a:xfrm rot="16200000" flipV="1">
            <a:off x="5767422" y="4663580"/>
            <a:ext cx="145205" cy="1364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1" name="직선 화살표 연결선 100"/>
          <p:cNvCxnSpPr/>
          <p:nvPr/>
        </p:nvCxnSpPr>
        <p:spPr bwMode="auto">
          <a:xfrm rot="10800000">
            <a:off x="6080761" y="4972512"/>
            <a:ext cx="132310" cy="1126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4045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02" name="그림 101" descr="008.png"/>
          <p:cNvPicPr>
            <a:picLocks noChangeAspect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5682939" y="4090072"/>
            <a:ext cx="205050" cy="187722"/>
          </a:xfrm>
          <a:prstGeom prst="rect">
            <a:avLst/>
          </a:prstGeom>
        </p:spPr>
      </p:pic>
      <p:pic>
        <p:nvPicPr>
          <p:cNvPr id="103" name="그림 102" descr="008.png"/>
          <p:cNvPicPr>
            <a:picLocks noChangeAspect="1"/>
          </p:cNvPicPr>
          <p:nvPr/>
        </p:nvPicPr>
        <p:blipFill>
          <a:blip r:embed="rId13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5585903" y="4400222"/>
            <a:ext cx="126312" cy="115638"/>
          </a:xfrm>
          <a:prstGeom prst="rect">
            <a:avLst/>
          </a:prstGeom>
        </p:spPr>
      </p:pic>
      <p:pic>
        <p:nvPicPr>
          <p:cNvPr id="104" name="그림 103" descr="008.png"/>
          <p:cNvPicPr>
            <a:picLocks noChangeAspect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6437421" y="3847614"/>
            <a:ext cx="205050" cy="187722"/>
          </a:xfrm>
          <a:prstGeom prst="rect">
            <a:avLst/>
          </a:prstGeom>
        </p:spPr>
      </p:pic>
      <p:pic>
        <p:nvPicPr>
          <p:cNvPr id="105" name="그림 104" descr="008.png"/>
          <p:cNvPicPr>
            <a:picLocks noChangeAspect="1"/>
          </p:cNvPicPr>
          <p:nvPr/>
        </p:nvPicPr>
        <p:blipFill>
          <a:blip r:embed="rId13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6115351" y="3925456"/>
            <a:ext cx="126312" cy="115638"/>
          </a:xfrm>
          <a:prstGeom prst="rect">
            <a:avLst/>
          </a:prstGeom>
        </p:spPr>
      </p:pic>
      <p:pic>
        <p:nvPicPr>
          <p:cNvPr id="106" name="그림 105" descr="008.png"/>
          <p:cNvPicPr>
            <a:picLocks noChangeAspect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7175929" y="4089775"/>
            <a:ext cx="205050" cy="187722"/>
          </a:xfrm>
          <a:prstGeom prst="rect">
            <a:avLst/>
          </a:prstGeom>
        </p:spPr>
      </p:pic>
      <p:pic>
        <p:nvPicPr>
          <p:cNvPr id="107" name="그림 106" descr="008.png"/>
          <p:cNvPicPr>
            <a:picLocks noChangeAspect="1"/>
          </p:cNvPicPr>
          <p:nvPr/>
        </p:nvPicPr>
        <p:blipFill>
          <a:blip r:embed="rId13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7452209" y="4045934"/>
            <a:ext cx="126312" cy="115638"/>
          </a:xfrm>
          <a:prstGeom prst="rect">
            <a:avLst/>
          </a:prstGeom>
        </p:spPr>
      </p:pic>
      <p:pic>
        <p:nvPicPr>
          <p:cNvPr id="108" name="그림 107" descr="008.png"/>
          <p:cNvPicPr>
            <a:picLocks noChangeAspect="1"/>
          </p:cNvPicPr>
          <p:nvPr/>
        </p:nvPicPr>
        <p:blipFill>
          <a:blip r:embed="rId13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7100517" y="3935403"/>
            <a:ext cx="126312" cy="115638"/>
          </a:xfrm>
          <a:prstGeom prst="rect">
            <a:avLst/>
          </a:prstGeom>
        </p:spPr>
      </p:pic>
      <p:pic>
        <p:nvPicPr>
          <p:cNvPr id="109" name="그림 108" descr="008.png"/>
          <p:cNvPicPr>
            <a:picLocks noChangeAspect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7648202" y="4441467"/>
            <a:ext cx="205050" cy="187722"/>
          </a:xfrm>
          <a:prstGeom prst="rect">
            <a:avLst/>
          </a:prstGeom>
        </p:spPr>
      </p:pic>
      <p:pic>
        <p:nvPicPr>
          <p:cNvPr id="110" name="그림 109" descr="008.png"/>
          <p:cNvPicPr>
            <a:picLocks noChangeAspect="1"/>
          </p:cNvPicPr>
          <p:nvPr/>
        </p:nvPicPr>
        <p:blipFill>
          <a:blip r:embed="rId13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7492037" y="4336140"/>
            <a:ext cx="126312" cy="115638"/>
          </a:xfrm>
          <a:prstGeom prst="rect">
            <a:avLst/>
          </a:prstGeom>
        </p:spPr>
      </p:pic>
      <p:pic>
        <p:nvPicPr>
          <p:cNvPr id="111" name="그림 110" descr="008.png"/>
          <p:cNvPicPr>
            <a:picLocks noChangeAspect="1"/>
          </p:cNvPicPr>
          <p:nvPr/>
        </p:nvPicPr>
        <p:blipFill>
          <a:blip r:embed="rId13" cstate="email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6658390" y="3705392"/>
            <a:ext cx="126312" cy="115638"/>
          </a:xfrm>
          <a:prstGeom prst="rect">
            <a:avLst/>
          </a:prstGeom>
        </p:spPr>
      </p:pic>
      <p:grpSp>
        <p:nvGrpSpPr>
          <p:cNvPr id="112" name="그룹 81"/>
          <p:cNvGrpSpPr/>
          <p:nvPr/>
        </p:nvGrpSpPr>
        <p:grpSpPr>
          <a:xfrm>
            <a:off x="5923615" y="5202024"/>
            <a:ext cx="3048262" cy="1037411"/>
            <a:chOff x="6281358" y="5049519"/>
            <a:chExt cx="3048262" cy="1037411"/>
          </a:xfrm>
        </p:grpSpPr>
        <p:sp>
          <p:nvSpPr>
            <p:cNvPr id="113" name="아래쪽 화살표 112"/>
            <p:cNvSpPr/>
            <p:nvPr/>
          </p:nvSpPr>
          <p:spPr>
            <a:xfrm flipH="1" flipV="1">
              <a:off x="6493906" y="5049519"/>
              <a:ext cx="376542" cy="616647"/>
            </a:xfrm>
            <a:prstGeom prst="downArrow">
              <a:avLst>
                <a:gd name="adj1" fmla="val 40910"/>
                <a:gd name="adj2" fmla="val 69043"/>
              </a:avLst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14" name="모서리가 둥근 직사각형 113"/>
            <p:cNvSpPr/>
            <p:nvPr/>
          </p:nvSpPr>
          <p:spPr>
            <a:xfrm flipH="1" flipV="1">
              <a:off x="6281358" y="5512682"/>
              <a:ext cx="3048262" cy="574248"/>
            </a:xfrm>
            <a:prstGeom prst="roundRect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6439276" y="5583247"/>
              <a:ext cx="2752787" cy="461600"/>
            </a:xfrm>
            <a:prstGeom prst="rect">
              <a:avLst/>
            </a:prstGeom>
          </p:spPr>
          <p:txBody>
            <a:bodyPr wrap="square" lIns="91374" tIns="45688" rIns="91374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 smtClean="0"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In Air Free air bubbles escape easily</a:t>
              </a:r>
            </a:p>
            <a:p>
              <a:pPr defTabSz="103808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 smtClean="0"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Shortening construction time</a:t>
              </a:r>
            </a:p>
          </p:txBody>
        </p:sp>
      </p:grpSp>
      <p:sp>
        <p:nvSpPr>
          <p:cNvPr id="116" name="오른쪽 화살표 115"/>
          <p:cNvSpPr/>
          <p:nvPr/>
        </p:nvSpPr>
        <p:spPr bwMode="auto">
          <a:xfrm flipH="1">
            <a:off x="9382556" y="3738978"/>
            <a:ext cx="454473" cy="278267"/>
          </a:xfrm>
          <a:prstGeom prst="rightArrow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117" name="오른쪽 화살표 116"/>
          <p:cNvSpPr/>
          <p:nvPr/>
        </p:nvSpPr>
        <p:spPr bwMode="auto">
          <a:xfrm flipH="1">
            <a:off x="9382556" y="4154791"/>
            <a:ext cx="454473" cy="278267"/>
          </a:xfrm>
          <a:prstGeom prst="rightArrow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4362E-8 4.84779E-6 L 0.00416 -0.0063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517 " pathEditMode="relative" ptsTypes="AA">
                                      <p:cBhvr>
                                        <p:cTn id="68" dur="1000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517 " pathEditMode="relative" ptsTypes="AA">
                                      <p:cBhvr>
                                        <p:cTn id="70" dur="1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5672E-6 1.93277E-6 L 0.01009 1.93277E-6 " pathEditMode="relative" ptsTypes="AA">
                                      <p:cBhvr>
                                        <p:cTn id="97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5672E-6 1.93277E-6 L 0.01009 1.93277E-6 " pathEditMode="relative" ptsTypes="AA">
                                      <p:cBhvr>
                                        <p:cTn id="104" dur="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 -1.63762E-7 L -0.02732 -1.63762E-7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74E-6 1.42857E-6 L -0.02702 1.42857E-6 " pathEditMode="relative" ptsTypes="AA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1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558E-6 1.46935E-6 L -0.04616 1.46935E-6 " pathEditMode="relative" rAng="0" ptsTypes="AA">
                                      <p:cBhvr>
                                        <p:cTn id="122" dur="7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3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6300"/>
                            </p:stCondLst>
                            <p:childTnLst>
                              <p:par>
                                <p:cTn id="1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3682E-6 4.28571E-6 L -0.06607 4.28571E-6 L -3.23682E-6 4.28571E-6 Z " pathEditMode="relative" rAng="0" ptsTypes="AAA">
                                      <p:cBhvr>
                                        <p:cTn id="15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9300"/>
                            </p:stCondLst>
                            <p:childTnLst>
                              <p:par>
                                <p:cTn id="154" presetID="22" presetClass="entr" presetSubtype="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300"/>
                            </p:stCondLst>
                            <p:childTnLst>
                              <p:par>
                                <p:cTn id="19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80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151E-6 -1.84874E-6 L 0.01218 -0.05315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27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2554E-7 4.62185E-6 L 0.01782 -0.06555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33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1782E-7 -4.70588E-6 L -0.00178 -0.08634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3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603E-6 -2.68908E-6 L 0.01039 -0.06239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31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0846E-6 -2.35294E-6 L -0.00847 -0.06512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33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5042 " pathEditMode="relative" ptsTypes="AA">
                                      <p:cBhvr>
                                        <p:cTn id="28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1062E-6 -1.93277E-6 L 0.01692 -0.06765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34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327E-6 3.52941E-6 L -0.01797 -0.0371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9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823E-6 4.28571E-6 L -0.01129 -0.04916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25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478E-6 -1.68067E-7 L -0.02346 -0.0504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-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2800"/>
                            </p:stCondLst>
                            <p:childTnLst>
                              <p:par>
                                <p:cTn id="2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2" grpId="0"/>
      <p:bldP spid="43" grpId="0"/>
      <p:bldP spid="44" grpId="0" animBg="1"/>
      <p:bldP spid="46" grpId="0" animBg="1"/>
      <p:bldP spid="149" grpId="0" animBg="1"/>
      <p:bldP spid="240" grpId="0"/>
      <p:bldP spid="150" grpId="0" animBg="1"/>
      <p:bldP spid="150" grpId="1" animBg="1"/>
      <p:bldP spid="79" grpId="0" animBg="1"/>
      <p:bldP spid="116" grpId="0" animBg="1"/>
      <p:bldP spid="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lum contrast="-10000"/>
          </a:blip>
          <a:srcRect/>
          <a:stretch>
            <a:fillRect/>
          </a:stretch>
        </p:blipFill>
        <p:spPr bwMode="auto">
          <a:xfrm>
            <a:off x="7363839" y="48632"/>
            <a:ext cx="3329562" cy="667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11"/>
            <a:ext cx="10693401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303" tIns="49654" rIns="99303" bIns="49654" anchor="ctr"/>
          <a:lstStyle/>
          <a:p>
            <a:pPr defTabSz="946636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46" name="직사각형 45"/>
          <p:cNvSpPr/>
          <p:nvPr/>
        </p:nvSpPr>
        <p:spPr bwMode="auto">
          <a:xfrm>
            <a:off x="997118" y="2451602"/>
            <a:ext cx="5355362" cy="36170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 flipH="1">
            <a:off x="947821" y="2385209"/>
            <a:ext cx="5628078" cy="3718464"/>
            <a:chOff x="4533211" y="2058818"/>
            <a:chExt cx="5775355" cy="3815771"/>
          </a:xfrm>
        </p:grpSpPr>
        <p:sp>
          <p:nvSpPr>
            <p:cNvPr id="22" name="액자 21"/>
            <p:cNvSpPr/>
            <p:nvPr/>
          </p:nvSpPr>
          <p:spPr bwMode="auto">
            <a:xfrm>
              <a:off x="4697133" y="2058818"/>
              <a:ext cx="5611433" cy="3815771"/>
            </a:xfrm>
            <a:prstGeom prst="frame">
              <a:avLst>
                <a:gd name="adj1" fmla="val 1979"/>
              </a:avLst>
            </a:prstGeom>
            <a:solidFill>
              <a:srgbClr val="C4045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103814" tIns="51910" rIns="103814" bIns="51910" anchor="ctr"/>
            <a:lstStyle/>
            <a:p>
              <a:pPr defTabSz="10378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200" smtClean="0">
                <a:solidFill>
                  <a:srgbClr val="000000"/>
                </a:solidFill>
              </a:endParaRPr>
            </a:p>
          </p:txBody>
        </p:sp>
        <p:sp>
          <p:nvSpPr>
            <p:cNvPr id="23" name="이등변 삼각형 22"/>
            <p:cNvSpPr/>
            <p:nvPr/>
          </p:nvSpPr>
          <p:spPr bwMode="auto">
            <a:xfrm rot="16200000">
              <a:off x="4521553" y="3882828"/>
              <a:ext cx="191068" cy="167752"/>
            </a:xfrm>
            <a:prstGeom prst="triangl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82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smtClean="0">
                <a:latin typeface="Times" charset="0"/>
                <a:ea typeface="굴림" pitchFamily="50" charset="-127"/>
              </a:endParaRPr>
            </a:p>
          </p:txBody>
        </p:sp>
      </p:grpSp>
      <p:sp>
        <p:nvSpPr>
          <p:cNvPr id="34" name="타원 33"/>
          <p:cNvSpPr/>
          <p:nvPr/>
        </p:nvSpPr>
        <p:spPr>
          <a:xfrm rot="1713935" flipH="1">
            <a:off x="9518497" y="4235450"/>
            <a:ext cx="731513" cy="731512"/>
          </a:xfrm>
          <a:prstGeom prst="ellipse">
            <a:avLst/>
          </a:prstGeom>
          <a:noFill/>
          <a:ln w="57150">
            <a:solidFill>
              <a:srgbClr val="C404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223332" y="319718"/>
            <a:ext cx="530759" cy="530757"/>
            <a:chOff x="141512" y="221042"/>
            <a:chExt cx="612580" cy="612578"/>
          </a:xfrm>
        </p:grpSpPr>
        <p:sp>
          <p:nvSpPr>
            <p:cNvPr id="43" name="타원 42"/>
            <p:cNvSpPr/>
            <p:nvPr/>
          </p:nvSpPr>
          <p:spPr bwMode="auto">
            <a:xfrm>
              <a:off x="141512" y="221042"/>
              <a:ext cx="612580" cy="61257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187158" y="325573"/>
              <a:ext cx="495067" cy="360047"/>
            </a:xfrm>
            <a:custGeom>
              <a:avLst/>
              <a:gdLst/>
              <a:ahLst/>
              <a:cxnLst>
                <a:cxn ang="0">
                  <a:pos x="70" y="80"/>
                </a:cxn>
                <a:cxn ang="0">
                  <a:pos x="33" y="50"/>
                </a:cxn>
                <a:cxn ang="0">
                  <a:pos x="46" y="43"/>
                </a:cxn>
                <a:cxn ang="0">
                  <a:pos x="59" y="43"/>
                </a:cxn>
                <a:cxn ang="0">
                  <a:pos x="71" y="43"/>
                </a:cxn>
                <a:cxn ang="0">
                  <a:pos x="86" y="52"/>
                </a:cxn>
                <a:cxn ang="0">
                  <a:pos x="86" y="77"/>
                </a:cxn>
                <a:cxn ang="0">
                  <a:pos x="110" y="104"/>
                </a:cxn>
                <a:cxn ang="0">
                  <a:pos x="115" y="105"/>
                </a:cxn>
                <a:cxn ang="0">
                  <a:pos x="121" y="104"/>
                </a:cxn>
                <a:cxn ang="0">
                  <a:pos x="144" y="77"/>
                </a:cxn>
                <a:cxn ang="0">
                  <a:pos x="144" y="18"/>
                </a:cxn>
                <a:cxn ang="0">
                  <a:pos x="125" y="0"/>
                </a:cxn>
                <a:cxn ang="0">
                  <a:pos x="125" y="78"/>
                </a:cxn>
                <a:cxn ang="0">
                  <a:pos x="125" y="78"/>
                </a:cxn>
                <a:cxn ang="0">
                  <a:pos x="121" y="86"/>
                </a:cxn>
                <a:cxn ang="0">
                  <a:pos x="115" y="88"/>
                </a:cxn>
                <a:cxn ang="0">
                  <a:pos x="110" y="86"/>
                </a:cxn>
                <a:cxn ang="0">
                  <a:pos x="105" y="78"/>
                </a:cxn>
                <a:cxn ang="0">
                  <a:pos x="105" y="78"/>
                </a:cxn>
                <a:cxn ang="0">
                  <a:pos x="105" y="54"/>
                </a:cxn>
                <a:cxn ang="0">
                  <a:pos x="83" y="27"/>
                </a:cxn>
                <a:cxn ang="0">
                  <a:pos x="42" y="27"/>
                </a:cxn>
                <a:cxn ang="0">
                  <a:pos x="15" y="51"/>
                </a:cxn>
                <a:cxn ang="0">
                  <a:pos x="28" y="71"/>
                </a:cxn>
                <a:cxn ang="0">
                  <a:pos x="33" y="73"/>
                </a:cxn>
                <a:cxn ang="0">
                  <a:pos x="51" y="81"/>
                </a:cxn>
                <a:cxn ang="0">
                  <a:pos x="51" y="81"/>
                </a:cxn>
                <a:cxn ang="0">
                  <a:pos x="50" y="85"/>
                </a:cxn>
                <a:cxn ang="0">
                  <a:pos x="50" y="85"/>
                </a:cxn>
                <a:cxn ang="0">
                  <a:pos x="46" y="87"/>
                </a:cxn>
                <a:cxn ang="0">
                  <a:pos x="46" y="87"/>
                </a:cxn>
                <a:cxn ang="0">
                  <a:pos x="45" y="87"/>
                </a:cxn>
                <a:cxn ang="0">
                  <a:pos x="34" y="88"/>
                </a:cxn>
                <a:cxn ang="0">
                  <a:pos x="0" y="88"/>
                </a:cxn>
                <a:cxn ang="0">
                  <a:pos x="7" y="105"/>
                </a:cxn>
                <a:cxn ang="0">
                  <a:pos x="40" y="105"/>
                </a:cxn>
                <a:cxn ang="0">
                  <a:pos x="70" y="80"/>
                </a:cxn>
              </a:cxnLst>
              <a:rect l="0" t="0" r="r" b="b"/>
              <a:pathLst>
                <a:path w="144" h="105">
                  <a:moveTo>
                    <a:pt x="70" y="80"/>
                  </a:moveTo>
                  <a:cubicBezTo>
                    <a:pt x="70" y="49"/>
                    <a:pt x="33" y="62"/>
                    <a:pt x="33" y="50"/>
                  </a:cubicBezTo>
                  <a:cubicBezTo>
                    <a:pt x="33" y="45"/>
                    <a:pt x="38" y="43"/>
                    <a:pt x="46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8" y="43"/>
                    <a:pt x="86" y="44"/>
                    <a:pt x="86" y="52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6" y="93"/>
                    <a:pt x="97" y="102"/>
                    <a:pt x="110" y="104"/>
                  </a:cubicBezTo>
                  <a:cubicBezTo>
                    <a:pt x="112" y="105"/>
                    <a:pt x="114" y="105"/>
                    <a:pt x="115" y="105"/>
                  </a:cubicBezTo>
                  <a:cubicBezTo>
                    <a:pt x="117" y="105"/>
                    <a:pt x="119" y="105"/>
                    <a:pt x="121" y="104"/>
                  </a:cubicBezTo>
                  <a:cubicBezTo>
                    <a:pt x="134" y="102"/>
                    <a:pt x="144" y="93"/>
                    <a:pt x="144" y="77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39" y="11"/>
                    <a:pt x="133" y="5"/>
                    <a:pt x="125" y="0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81"/>
                    <a:pt x="124" y="84"/>
                    <a:pt x="121" y="86"/>
                  </a:cubicBezTo>
                  <a:cubicBezTo>
                    <a:pt x="119" y="87"/>
                    <a:pt x="117" y="88"/>
                    <a:pt x="115" y="88"/>
                  </a:cubicBezTo>
                  <a:cubicBezTo>
                    <a:pt x="113" y="88"/>
                    <a:pt x="111" y="87"/>
                    <a:pt x="110" y="86"/>
                  </a:cubicBezTo>
                  <a:cubicBezTo>
                    <a:pt x="107" y="84"/>
                    <a:pt x="105" y="81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35"/>
                    <a:pt x="96" y="27"/>
                    <a:pt x="83" y="27"/>
                  </a:cubicBezTo>
                  <a:cubicBezTo>
                    <a:pt x="69" y="27"/>
                    <a:pt x="55" y="27"/>
                    <a:pt x="42" y="27"/>
                  </a:cubicBezTo>
                  <a:cubicBezTo>
                    <a:pt x="27" y="27"/>
                    <a:pt x="15" y="36"/>
                    <a:pt x="15" y="51"/>
                  </a:cubicBezTo>
                  <a:cubicBezTo>
                    <a:pt x="15" y="58"/>
                    <a:pt x="17" y="67"/>
                    <a:pt x="28" y="71"/>
                  </a:cubicBezTo>
                  <a:cubicBezTo>
                    <a:pt x="30" y="72"/>
                    <a:pt x="31" y="72"/>
                    <a:pt x="33" y="73"/>
                  </a:cubicBezTo>
                  <a:cubicBezTo>
                    <a:pt x="46" y="75"/>
                    <a:pt x="51" y="74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3"/>
                    <a:pt x="51" y="84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9" y="86"/>
                    <a:pt x="48" y="87"/>
                    <a:pt x="46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6" y="87"/>
                    <a:pt x="45" y="87"/>
                  </a:cubicBezTo>
                  <a:cubicBezTo>
                    <a:pt x="42" y="88"/>
                    <a:pt x="38" y="88"/>
                    <a:pt x="34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94"/>
                    <a:pt x="4" y="99"/>
                    <a:pt x="7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58" y="105"/>
                    <a:pt x="70" y="95"/>
                    <a:pt x="70" y="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4875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5" name="직사각형 44"/>
          <p:cNvSpPr/>
          <p:nvPr/>
        </p:nvSpPr>
        <p:spPr>
          <a:xfrm>
            <a:off x="846106" y="296027"/>
            <a:ext cx="2741584" cy="63902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41" tIns="49722" rIns="99441" bIns="49722">
            <a:spAutoFit/>
            <a:sp3d>
              <a:bevelT w="1270" h="1270"/>
              <a:bevelB w="1270" h="1270"/>
            </a:sp3d>
          </a:bodyPr>
          <a:lstStyle/>
          <a:p>
            <a:pPr marL="513687" indent="-513687" defTabSz="994410">
              <a:defRPr/>
            </a:pPr>
            <a:r>
              <a:rPr lang="en-US" altLang="ko-KR" sz="35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Build Ability</a:t>
            </a:r>
          </a:p>
        </p:txBody>
      </p:sp>
      <p:grpSp>
        <p:nvGrpSpPr>
          <p:cNvPr id="48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49" name="직사각형 48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chemeClr val="bg1"/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chemeClr val="bg1"/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chemeClr val="bg1"/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50" name="직사각형 49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1" name="직사각형 50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52" name="그룹 28"/>
          <p:cNvGrpSpPr/>
          <p:nvPr/>
        </p:nvGrpSpPr>
        <p:grpSpPr>
          <a:xfrm>
            <a:off x="2469407" y="1599391"/>
            <a:ext cx="2428171" cy="364779"/>
            <a:chOff x="644085" y="2536925"/>
            <a:chExt cx="2428172" cy="364779"/>
          </a:xfrm>
        </p:grpSpPr>
        <p:sp>
          <p:nvSpPr>
            <p:cNvPr id="53" name="모서리가 둥근 직사각형 52"/>
            <p:cNvSpPr/>
            <p:nvPr/>
          </p:nvSpPr>
          <p:spPr>
            <a:xfrm flipH="1">
              <a:off x="644085" y="2536925"/>
              <a:ext cx="2428172" cy="364779"/>
            </a:xfrm>
            <a:prstGeom prst="roundRect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54" name="직사각형 8"/>
            <p:cNvSpPr/>
            <p:nvPr/>
          </p:nvSpPr>
          <p:spPr>
            <a:xfrm>
              <a:off x="917544" y="2564302"/>
              <a:ext cx="1901774" cy="31595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30" tIns="49767" rIns="99530" bIns="49767">
              <a:spAutoFit/>
              <a:sp3d>
                <a:bevelT w="1270" h="1270"/>
                <a:bevelB w="1270" h="1270"/>
              </a:sp3d>
            </a:bodyPr>
            <a:lstStyle/>
            <a:p>
              <a:pPr marL="512809" indent="-512809" algn="ctr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Easy Application </a:t>
              </a:r>
            </a:p>
          </p:txBody>
        </p:sp>
      </p:grpSp>
      <p:pic>
        <p:nvPicPr>
          <p:cNvPr id="24" name="[mix]LG Hausys Interior Fil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8512" y="2734761"/>
            <a:ext cx="5235184" cy="29666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2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6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 bwMode="auto">
          <a:xfrm>
            <a:off x="0" y="1"/>
            <a:ext cx="10693400" cy="6719528"/>
          </a:xfrm>
          <a:prstGeom prst="rect">
            <a:avLst/>
          </a:prstGeom>
          <a:solidFill>
            <a:srgbClr val="64646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4" tIns="45712" rIns="91424" bIns="45712" numCol="1" rtlCol="0" anchor="t" anchorCtr="0" compatLnSpc="1">
            <a:prstTxWarp prst="textNoShape">
              <a:avLst/>
            </a:prstTxWarp>
          </a:bodyPr>
          <a:lstStyle/>
          <a:p>
            <a:pPr defTabSz="91423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300" dirty="0" smtClean="0">
              <a:solidFill>
                <a:srgbClr val="000000"/>
              </a:solidFill>
              <a:ea typeface="굴림" pitchFamily="50" charset="-127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94562" cy="672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4310" y="0"/>
            <a:ext cx="2675903" cy="672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8"/>
          <p:cNvSpPr/>
          <p:nvPr/>
        </p:nvSpPr>
        <p:spPr>
          <a:xfrm>
            <a:off x="874053" y="3156972"/>
            <a:ext cx="932689" cy="40786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091" tIns="49562" rIns="99091" bIns="49562">
            <a:spAutoFit/>
            <a:sp3d>
              <a:bevelT w="1270" h="1270"/>
              <a:bevelB w="1270" h="1270"/>
            </a:sp3d>
          </a:bodyPr>
          <a:lstStyle/>
          <a:p>
            <a:pPr marL="488975" indent="-488975" algn="ctr" defTabSz="946576">
              <a:defRPr/>
            </a:pPr>
            <a:r>
              <a:rPr lang="en-US" altLang="ko-KR" sz="2000" kern="0" dirty="0" smtClean="0">
                <a:ln w="18415" cmpd="sng">
                  <a:noFill/>
                  <a:prstDash val="solid"/>
                </a:ln>
                <a:solidFill>
                  <a:srgbClr val="FFFFFF">
                    <a:lumMod val="9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Fabric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44426" y="0"/>
            <a:ext cx="2680893" cy="672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5319" y="-1"/>
            <a:ext cx="2668081" cy="672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8"/>
          <p:cNvSpPr/>
          <p:nvPr/>
        </p:nvSpPr>
        <p:spPr>
          <a:xfrm>
            <a:off x="3554261" y="3156972"/>
            <a:ext cx="905439" cy="40786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091" tIns="49562" rIns="99091" bIns="49562">
            <a:spAutoFit/>
            <a:sp3d>
              <a:bevelT w="1270" h="1270"/>
              <a:bevelB w="1270" h="1270"/>
            </a:sp3d>
          </a:bodyPr>
          <a:lstStyle/>
          <a:p>
            <a:pPr marL="488975" indent="-488975" algn="ctr" defTabSz="946576">
              <a:defRPr/>
            </a:pPr>
            <a:r>
              <a:rPr lang="en-US" altLang="ko-KR" sz="2000" kern="0" dirty="0" smtClean="0">
                <a:ln w="18415" cmpd="sng">
                  <a:noFill/>
                  <a:prstDash val="solid"/>
                </a:ln>
                <a:solidFill>
                  <a:srgbClr val="FFFFFF">
                    <a:lumMod val="9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Stone</a:t>
            </a:r>
          </a:p>
        </p:txBody>
      </p:sp>
      <p:sp>
        <p:nvSpPr>
          <p:cNvPr id="8" name="직사각형 8"/>
          <p:cNvSpPr/>
          <p:nvPr/>
        </p:nvSpPr>
        <p:spPr>
          <a:xfrm>
            <a:off x="6222774" y="3156972"/>
            <a:ext cx="908645" cy="40786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091" tIns="49562" rIns="99091" bIns="49562">
            <a:spAutoFit/>
            <a:sp3d>
              <a:bevelT w="1270" h="1270"/>
              <a:bevelB w="1270" h="1270"/>
            </a:sp3d>
          </a:bodyPr>
          <a:lstStyle/>
          <a:p>
            <a:pPr marL="488975" indent="-488975" algn="ctr" defTabSz="946576">
              <a:defRPr/>
            </a:pPr>
            <a:r>
              <a:rPr lang="en-US" altLang="ko-KR" sz="2000" kern="0" dirty="0" smtClean="0">
                <a:ln w="18415" cmpd="sng">
                  <a:noFill/>
                  <a:prstDash val="solid"/>
                </a:ln>
                <a:solidFill>
                  <a:srgbClr val="FFFFFF">
                    <a:lumMod val="9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Wood</a:t>
            </a:r>
          </a:p>
        </p:txBody>
      </p:sp>
      <p:sp>
        <p:nvSpPr>
          <p:cNvPr id="10" name="직사각형 8"/>
          <p:cNvSpPr/>
          <p:nvPr/>
        </p:nvSpPr>
        <p:spPr>
          <a:xfrm>
            <a:off x="8901456" y="3156972"/>
            <a:ext cx="899027" cy="40786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091" tIns="49562" rIns="99091" bIns="49562">
            <a:spAutoFit/>
            <a:sp3d>
              <a:bevelT w="1270" h="1270"/>
              <a:bevelB w="1270" h="1270"/>
            </a:sp3d>
          </a:bodyPr>
          <a:lstStyle/>
          <a:p>
            <a:pPr marL="488975" indent="-488975" algn="ctr" defTabSz="946576">
              <a:defRPr/>
            </a:pPr>
            <a:r>
              <a:rPr lang="en-US" altLang="ko-KR" sz="2000" kern="0" dirty="0" smtClean="0">
                <a:ln w="18415" cmpd="sng">
                  <a:noFill/>
                  <a:prstDash val="solid"/>
                </a:ln>
                <a:solidFill>
                  <a:srgbClr val="FFFFFF">
                    <a:lumMod val="9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Metal</a:t>
            </a:r>
          </a:p>
        </p:txBody>
      </p:sp>
      <p:sp>
        <p:nvSpPr>
          <p:cNvPr id="24" name="액자 23"/>
          <p:cNvSpPr/>
          <p:nvPr/>
        </p:nvSpPr>
        <p:spPr bwMode="auto">
          <a:xfrm>
            <a:off x="8673189" y="2704289"/>
            <a:ext cx="1364518" cy="1313234"/>
          </a:xfrm>
          <a:prstGeom prst="frame">
            <a:avLst>
              <a:gd name="adj1" fmla="val 5837"/>
            </a:avLst>
          </a:prstGeom>
          <a:solidFill>
            <a:srgbClr val="FFFFFF">
              <a:alpha val="8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32" name="액자 31"/>
          <p:cNvSpPr/>
          <p:nvPr/>
        </p:nvSpPr>
        <p:spPr bwMode="auto">
          <a:xfrm>
            <a:off x="6000118" y="2704289"/>
            <a:ext cx="1364518" cy="1313234"/>
          </a:xfrm>
          <a:prstGeom prst="frame">
            <a:avLst>
              <a:gd name="adj1" fmla="val 5837"/>
            </a:avLst>
          </a:prstGeom>
          <a:solidFill>
            <a:srgbClr val="FFFFFF">
              <a:alpha val="8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33" name="액자 32"/>
          <p:cNvSpPr/>
          <p:nvPr/>
        </p:nvSpPr>
        <p:spPr bwMode="auto">
          <a:xfrm>
            <a:off x="3330002" y="2704289"/>
            <a:ext cx="1364518" cy="1313234"/>
          </a:xfrm>
          <a:prstGeom prst="frame">
            <a:avLst>
              <a:gd name="adj1" fmla="val 5837"/>
            </a:avLst>
          </a:prstGeom>
          <a:solidFill>
            <a:srgbClr val="FFFFFF">
              <a:alpha val="8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34" name="액자 33"/>
          <p:cNvSpPr/>
          <p:nvPr/>
        </p:nvSpPr>
        <p:spPr bwMode="auto">
          <a:xfrm>
            <a:off x="665022" y="2704289"/>
            <a:ext cx="1364518" cy="1313234"/>
          </a:xfrm>
          <a:prstGeom prst="frame">
            <a:avLst>
              <a:gd name="adj1" fmla="val 5837"/>
            </a:avLst>
          </a:prstGeom>
          <a:solidFill>
            <a:srgbClr val="FFFFFF">
              <a:alpha val="8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 flipV="1">
            <a:off x="0" y="6717625"/>
            <a:ext cx="10693400" cy="843638"/>
          </a:xfrm>
          <a:prstGeom prst="rect">
            <a:avLst/>
          </a:prstGeom>
          <a:solidFill>
            <a:srgbClr val="E6E6E6"/>
          </a:solidFill>
          <a:ln w="9525" algn="ctr">
            <a:noFill/>
            <a:miter lim="800000"/>
            <a:headEnd/>
            <a:tailEnd/>
          </a:ln>
        </p:spPr>
        <p:txBody>
          <a:bodyPr wrap="none" lIns="98335" tIns="49202" rIns="98335" bIns="49202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3" name="그림 29" descr="하이막스로고만.e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112" y="7033079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36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9399281" y="7022150"/>
            <a:ext cx="378401" cy="260697"/>
          </a:xfrm>
          <a:prstGeom prst="rect">
            <a:avLst/>
          </a:prstGeom>
          <a:noFill/>
        </p:spPr>
        <p:txBody>
          <a:bodyPr wrap="none" lIns="90533" tIns="45268" rIns="90533" bIns="45268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2"/>
          <p:cNvSpPr txBox="1">
            <a:spLocks noChangeArrowheads="1"/>
          </p:cNvSpPr>
          <p:nvPr/>
        </p:nvSpPr>
        <p:spPr bwMode="auto">
          <a:xfrm>
            <a:off x="9064072" y="7016012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21" tIns="49291" rIns="98521" bIns="49291"/>
          <a:lstStyle/>
          <a:p>
            <a:pPr algn="r" latinLnBrk="1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latinLnBrk="1"/>
              <a:t>14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777E-6 -3.31724E-7 L -2.13777E-6 0.04598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3695 " pathEditMode="relative" ptsTypes="AA">
                                      <p:cBhvr>
                                        <p:cTn id="14" dur="700" spd="-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55107E-7 -1.59143E-6 L 8.55107E-7 0.04598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3695 " pathEditMode="relative" ptsTypes="AA">
                                      <p:cBhvr>
                                        <p:cTn id="24" dur="700" spd="-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94562" cy="672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4310" y="0"/>
            <a:ext cx="2675903" cy="672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44426" y="0"/>
            <a:ext cx="2680893" cy="672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5319" y="-1"/>
            <a:ext cx="2668081" cy="672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 bwMode="auto">
          <a:xfrm>
            <a:off x="2203428" y="2144"/>
            <a:ext cx="644558" cy="6725059"/>
          </a:xfrm>
          <a:prstGeom prst="rect">
            <a:avLst/>
          </a:prstGeom>
          <a:solidFill>
            <a:srgbClr val="3F3F3F">
              <a:alpha val="8117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defTabSz="914343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 smtClean="0">
              <a:latin typeface="Times" charset="0"/>
              <a:ea typeface="굴림" pitchFamily="50" charset="-127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4275130" y="0"/>
            <a:ext cx="332914" cy="6719977"/>
          </a:xfrm>
          <a:prstGeom prst="rect">
            <a:avLst/>
          </a:prstGeom>
          <a:solidFill>
            <a:schemeClr val="tx1">
              <a:lumMod val="65000"/>
              <a:lumOff val="35000"/>
              <a:alpha val="76078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5601458" y="0"/>
            <a:ext cx="505613" cy="6727203"/>
          </a:xfrm>
          <a:prstGeom prst="rect">
            <a:avLst/>
          </a:prstGeom>
          <a:solidFill>
            <a:schemeClr val="tx1">
              <a:lumMod val="50000"/>
              <a:lumOff val="50000"/>
              <a:alpha val="6039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5350694" y="0"/>
            <a:ext cx="253405" cy="6727203"/>
          </a:xfrm>
          <a:prstGeom prst="rect">
            <a:avLst/>
          </a:prstGeom>
          <a:solidFill>
            <a:schemeClr val="bg1">
              <a:alpha val="6039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0133046" y="0"/>
            <a:ext cx="560353" cy="6719977"/>
          </a:xfrm>
          <a:prstGeom prst="rect">
            <a:avLst/>
          </a:prstGeom>
          <a:solidFill>
            <a:schemeClr val="tx1">
              <a:lumMod val="65000"/>
              <a:lumOff val="35000"/>
              <a:alpha val="32157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2934241" y="2733472"/>
            <a:ext cx="4824919" cy="1264596"/>
          </a:xfrm>
          <a:prstGeom prst="rect">
            <a:avLst/>
          </a:prstGeom>
          <a:solidFill>
            <a:srgbClr val="191919">
              <a:alpha val="20000"/>
            </a:srgbClr>
          </a:solidFill>
          <a:ln w="9525">
            <a:noFill/>
            <a:round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8267" y="3062909"/>
            <a:ext cx="4276866" cy="592633"/>
          </a:xfrm>
          <a:prstGeom prst="rect">
            <a:avLst/>
          </a:prstGeom>
          <a:noFill/>
        </p:spPr>
        <p:txBody>
          <a:bodyPr wrap="square" lIns="99229" tIns="49611" rIns="99229" bIns="49611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defTabSz="990134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Microsoft Sans Serif" pitchFamily="34" charset="0"/>
              </a:rPr>
              <a:t>Design Excellence  </a:t>
            </a:r>
          </a:p>
        </p:txBody>
      </p:sp>
      <p:sp>
        <p:nvSpPr>
          <p:cNvPr id="13" name="액자 12"/>
          <p:cNvSpPr/>
          <p:nvPr/>
        </p:nvSpPr>
        <p:spPr bwMode="auto">
          <a:xfrm>
            <a:off x="2882089" y="2706984"/>
            <a:ext cx="4929222" cy="1313234"/>
          </a:xfrm>
          <a:prstGeom prst="frame">
            <a:avLst>
              <a:gd name="adj1" fmla="val 5213"/>
            </a:avLst>
          </a:prstGeom>
          <a:solidFill>
            <a:srgbClr val="FFFFFF">
              <a:alpha val="8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</p:cBhvr>
                                      <p:by x="7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9" grpId="0" animBg="1"/>
      <p:bldP spid="19" grpId="1" animBg="1"/>
      <p:bldP spid="15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6"/>
          <p:cNvGrpSpPr/>
          <p:nvPr/>
        </p:nvGrpSpPr>
        <p:grpSpPr>
          <a:xfrm>
            <a:off x="1106016" y="2099729"/>
            <a:ext cx="3380089" cy="706073"/>
            <a:chOff x="1223416" y="2086284"/>
            <a:chExt cx="3380089" cy="706073"/>
          </a:xfrm>
        </p:grpSpPr>
        <p:grpSp>
          <p:nvGrpSpPr>
            <p:cNvPr id="3" name="그룹 106"/>
            <p:cNvGrpSpPr/>
            <p:nvPr/>
          </p:nvGrpSpPr>
          <p:grpSpPr>
            <a:xfrm>
              <a:off x="1223416" y="2086284"/>
              <a:ext cx="3380089" cy="706073"/>
              <a:chOff x="1223416" y="2086284"/>
              <a:chExt cx="3380089" cy="706073"/>
            </a:xfrm>
          </p:grpSpPr>
          <p:sp>
            <p:nvSpPr>
              <p:cNvPr id="5" name="모서리가 둥근 직사각형 4"/>
              <p:cNvSpPr/>
              <p:nvPr/>
            </p:nvSpPr>
            <p:spPr>
              <a:xfrm>
                <a:off x="1223416" y="2086284"/>
                <a:ext cx="3380089" cy="516294"/>
              </a:xfrm>
              <a:prstGeom prst="roundRect">
                <a:avLst>
                  <a:gd name="adj" fmla="val 0"/>
                </a:avLst>
              </a:prstGeom>
              <a:solidFill>
                <a:srgbClr val="C40452">
                  <a:alpha val="90588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9303" tIns="49654" rIns="99303" bIns="49654" anchor="ctr"/>
              <a:lstStyle/>
              <a:p>
                <a:pPr defTabSz="94680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이등변 삼각형 5"/>
              <p:cNvSpPr/>
              <p:nvPr/>
            </p:nvSpPr>
            <p:spPr>
              <a:xfrm flipV="1">
                <a:off x="2774808" y="2599181"/>
                <a:ext cx="277304" cy="193176"/>
              </a:xfrm>
              <a:prstGeom prst="triangle">
                <a:avLst/>
              </a:prstGeom>
              <a:solidFill>
                <a:srgbClr val="C40452">
                  <a:alpha val="90588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9303" tIns="49654" rIns="99303" bIns="49654" anchor="ctr"/>
              <a:lstStyle/>
              <a:p>
                <a:pPr defTabSz="94680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 sz="18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" name="직사각형 8"/>
            <p:cNvSpPr/>
            <p:nvPr/>
          </p:nvSpPr>
          <p:spPr>
            <a:xfrm>
              <a:off x="1999990" y="2156387"/>
              <a:ext cx="1736667" cy="377499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97" indent="-496597" algn="ctr" defTabSz="983922">
                <a:defRPr/>
              </a:pPr>
              <a:r>
                <a:rPr lang="en-US" altLang="ko-KR" sz="1800" kern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Design Center</a:t>
              </a:r>
            </a:p>
          </p:txBody>
        </p:sp>
      </p:grpSp>
      <p:grpSp>
        <p:nvGrpSpPr>
          <p:cNvPr id="7" name="그룹 117"/>
          <p:cNvGrpSpPr/>
          <p:nvPr/>
        </p:nvGrpSpPr>
        <p:grpSpPr>
          <a:xfrm>
            <a:off x="5855746" y="2103610"/>
            <a:ext cx="3726986" cy="706073"/>
            <a:chOff x="5914020" y="2080437"/>
            <a:chExt cx="3726986" cy="706073"/>
          </a:xfrm>
        </p:grpSpPr>
        <p:grpSp>
          <p:nvGrpSpPr>
            <p:cNvPr id="8" name="그룹 107"/>
            <p:cNvGrpSpPr/>
            <p:nvPr/>
          </p:nvGrpSpPr>
          <p:grpSpPr>
            <a:xfrm>
              <a:off x="6089930" y="2080437"/>
              <a:ext cx="3380089" cy="706073"/>
              <a:chOff x="6089930" y="2080437"/>
              <a:chExt cx="3380089" cy="706073"/>
            </a:xfrm>
          </p:grpSpPr>
          <p:sp>
            <p:nvSpPr>
              <p:cNvPr id="10" name="모서리가 둥근 직사각형 9"/>
              <p:cNvSpPr/>
              <p:nvPr/>
            </p:nvSpPr>
            <p:spPr>
              <a:xfrm>
                <a:off x="6089930" y="2080437"/>
                <a:ext cx="3380089" cy="516294"/>
              </a:xfrm>
              <a:prstGeom prst="roundRect">
                <a:avLst>
                  <a:gd name="adj" fmla="val 0"/>
                </a:avLst>
              </a:prstGeom>
              <a:solidFill>
                <a:srgbClr val="C40452">
                  <a:alpha val="90588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9303" tIns="49654" rIns="99303" bIns="49654" anchor="ctr"/>
              <a:lstStyle/>
              <a:p>
                <a:pPr defTabSz="94680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이등변 삼각형 10"/>
              <p:cNvSpPr/>
              <p:nvPr/>
            </p:nvSpPr>
            <p:spPr>
              <a:xfrm flipV="1">
                <a:off x="7641322" y="2593334"/>
                <a:ext cx="277304" cy="193176"/>
              </a:xfrm>
              <a:prstGeom prst="triangle">
                <a:avLst/>
              </a:prstGeom>
              <a:solidFill>
                <a:srgbClr val="C40452">
                  <a:alpha val="90588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9303" tIns="49654" rIns="99303" bIns="49654" anchor="ctr"/>
              <a:lstStyle/>
              <a:p>
                <a:pPr defTabSz="94680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 sz="18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5914020" y="2150540"/>
              <a:ext cx="3726986" cy="377499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6597" indent="-496597" algn="ctr" defTabSz="983922">
                <a:defRPr/>
              </a:pPr>
              <a:r>
                <a:rPr lang="en-US" altLang="ko-KR" sz="1800" kern="0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Designer Collaboration</a:t>
              </a: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" y="11"/>
            <a:ext cx="10693401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303" tIns="49654" rIns="99303" bIns="49654" anchor="ctr"/>
          <a:lstStyle/>
          <a:p>
            <a:pPr defTabSz="946636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sp>
        <p:nvSpPr>
          <p:cNvPr id="14" name="직사각형 8"/>
          <p:cNvSpPr/>
          <p:nvPr/>
        </p:nvSpPr>
        <p:spPr>
          <a:xfrm>
            <a:off x="296648" y="280173"/>
            <a:ext cx="3978482" cy="62370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510" tIns="49758" rIns="99510" bIns="49758">
            <a:spAutoFit/>
            <a:sp3d>
              <a:bevelT w="1270" h="1270"/>
              <a:bevelB w="1270" h="1270"/>
            </a:sp3d>
          </a:bodyPr>
          <a:lstStyle/>
          <a:p>
            <a:pPr marL="489006" indent="-489006" defTabSz="946636">
              <a:defRPr/>
            </a:pPr>
            <a:r>
              <a:rPr lang="en-US" altLang="ko-KR" sz="34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Design Excellence  </a:t>
            </a:r>
            <a:endParaRPr lang="en-US" altLang="ko-KR" sz="3400" b="1" kern="0" dirty="0">
              <a:ln w="18415" cmpd="sng">
                <a:noFill/>
                <a:prstDash val="solid"/>
              </a:ln>
              <a:solidFill>
                <a:srgbClr val="000000">
                  <a:lumMod val="75000"/>
                  <a:lumOff val="25000"/>
                </a:srgbClr>
              </a:solidFill>
              <a:latin typeface="LG스마트체 Bold" pitchFamily="50" charset="-127"/>
              <a:ea typeface="LG스마트체 Bold" pitchFamily="50" charset="-127"/>
              <a:cs typeface="Tahoma" pitchFamily="34" charset="0"/>
            </a:endParaRPr>
          </a:p>
        </p:txBody>
      </p:sp>
      <p:grpSp>
        <p:nvGrpSpPr>
          <p:cNvPr id="12" name="그룹 80"/>
          <p:cNvGrpSpPr/>
          <p:nvPr/>
        </p:nvGrpSpPr>
        <p:grpSpPr>
          <a:xfrm>
            <a:off x="8347096" y="438664"/>
            <a:ext cx="2349793" cy="238765"/>
            <a:chOff x="8347096" y="438658"/>
            <a:chExt cx="2349792" cy="238764"/>
          </a:xfrm>
        </p:grpSpPr>
        <p:sp>
          <p:nvSpPr>
            <p:cNvPr id="19" name="직사각형 18"/>
            <p:cNvSpPr/>
            <p:nvPr/>
          </p:nvSpPr>
          <p:spPr>
            <a:xfrm>
              <a:off x="8623120" y="438658"/>
              <a:ext cx="1604975" cy="238764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46519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Design Center    </a:t>
              </a:r>
              <a:endParaRPr kumimoji="1" lang="en-US" altLang="ko-KR" sz="900" dirty="0">
                <a:solidFill>
                  <a:srgbClr val="000000">
                    <a:lumMod val="65000"/>
                    <a:lumOff val="3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20" name="직사각형 19"/>
            <p:cNvSpPr/>
            <p:nvPr/>
          </p:nvSpPr>
          <p:spPr bwMode="auto">
            <a:xfrm>
              <a:off x="8347096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4651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100" dirty="0">
                <a:solidFill>
                  <a:srgbClr val="000000"/>
                </a:solidFill>
              </a:endParaRPr>
            </a:p>
          </p:txBody>
        </p:sp>
        <p:sp>
          <p:nvSpPr>
            <p:cNvPr id="21" name="직사각형 20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4651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94" name="그룹 93"/>
          <p:cNvGrpSpPr/>
          <p:nvPr/>
        </p:nvGrpSpPr>
        <p:grpSpPr>
          <a:xfrm>
            <a:off x="5463442" y="3440543"/>
            <a:ext cx="1521810" cy="1353331"/>
            <a:chOff x="5463442" y="3440543"/>
            <a:chExt cx="1521810" cy="1353331"/>
          </a:xfrm>
        </p:grpSpPr>
        <p:pic>
          <p:nvPicPr>
            <p:cNvPr id="63" name="Picture 3" descr="E:\김호정\HJ 업무\601 CR\ZP-15-012 LG하우시스 PPT\시안작업중\PPT소스파일\9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443" y="3440543"/>
              <a:ext cx="1521809" cy="135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직사각형 69"/>
            <p:cNvSpPr/>
            <p:nvPr/>
          </p:nvSpPr>
          <p:spPr>
            <a:xfrm>
              <a:off x="5463442" y="4479697"/>
              <a:ext cx="1521451" cy="31417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5497679" y="4498857"/>
              <a:ext cx="1438962" cy="2616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100" dirty="0" err="1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Alexandro</a:t>
              </a:r>
              <a:r>
                <a:rPr lang="en-US" altLang="ko-KR" sz="11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 err="1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Mendini</a:t>
              </a:r>
              <a:endParaRPr lang="ko-KR" altLang="en-US" sz="1100" dirty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6983046" y="3440543"/>
            <a:ext cx="1524015" cy="1353331"/>
            <a:chOff x="6983046" y="3440543"/>
            <a:chExt cx="1524015" cy="1353331"/>
          </a:xfrm>
        </p:grpSpPr>
        <p:pic>
          <p:nvPicPr>
            <p:cNvPr id="64" name="Picture 4" descr="E:\김호정\HJ 업무\601 CR\ZP-15-012 LG하우시스 PPT\시안작업중\PPT소스파일\9-3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252" y="3440543"/>
              <a:ext cx="1521809" cy="135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직사각형 71"/>
            <p:cNvSpPr/>
            <p:nvPr/>
          </p:nvSpPr>
          <p:spPr>
            <a:xfrm>
              <a:off x="6983046" y="4479697"/>
              <a:ext cx="1521451" cy="31417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7196842" y="4489282"/>
              <a:ext cx="1107775" cy="2616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100" dirty="0" err="1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Zaha</a:t>
              </a:r>
              <a:r>
                <a:rPr lang="en-US" altLang="ko-KR" sz="11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 err="1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Hadid</a:t>
              </a:r>
              <a:endParaRPr lang="ko-KR" altLang="en-US" sz="1100" dirty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8507062" y="3440543"/>
            <a:ext cx="1483046" cy="1353331"/>
            <a:chOff x="8507062" y="3440543"/>
            <a:chExt cx="1483046" cy="1353331"/>
          </a:xfrm>
        </p:grpSpPr>
        <p:pic>
          <p:nvPicPr>
            <p:cNvPr id="65" name="Picture 5" descr="E:\김호정\HJ 업무\601 CR\ZP-15-012 LG하우시스 PPT\시안작업중\PPT소스파일\9-4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062" y="3440543"/>
              <a:ext cx="1483046" cy="135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직사각형 72"/>
            <p:cNvSpPr/>
            <p:nvPr/>
          </p:nvSpPr>
          <p:spPr>
            <a:xfrm>
              <a:off x="8507062" y="4479697"/>
              <a:ext cx="1482687" cy="31417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8560556" y="4498857"/>
              <a:ext cx="1370393" cy="2616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1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Marcel  Wanders</a:t>
              </a:r>
              <a:endParaRPr lang="ko-KR" altLang="en-US" sz="1100" dirty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5463442" y="4793874"/>
            <a:ext cx="1521809" cy="1353331"/>
            <a:chOff x="5463442" y="4793874"/>
            <a:chExt cx="1521809" cy="1353331"/>
          </a:xfrm>
        </p:grpSpPr>
        <p:pic>
          <p:nvPicPr>
            <p:cNvPr id="66" name="Picture 6" descr="E:\김호정\HJ 업무\601 CR\ZP-15-012 LG하우시스 PPT\시안작업중\PPT소스파일\9-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442" y="4793874"/>
              <a:ext cx="1521809" cy="135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직사각형 73"/>
            <p:cNvSpPr/>
            <p:nvPr/>
          </p:nvSpPr>
          <p:spPr>
            <a:xfrm>
              <a:off x="5463442" y="5764307"/>
              <a:ext cx="1521451" cy="38289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5491857" y="5754282"/>
              <a:ext cx="1456026" cy="2616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100" dirty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Stefano </a:t>
              </a:r>
              <a:r>
                <a:rPr lang="en-US" altLang="ko-KR" sz="1100" dirty="0" err="1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Giovannoni</a:t>
              </a:r>
              <a:endParaRPr lang="ko-KR" altLang="en-US" sz="1100" dirty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6983045" y="4793874"/>
            <a:ext cx="1523658" cy="1353331"/>
            <a:chOff x="6983045" y="4793874"/>
            <a:chExt cx="1523658" cy="1353331"/>
          </a:xfrm>
        </p:grpSpPr>
        <p:pic>
          <p:nvPicPr>
            <p:cNvPr id="67" name="Picture 7" descr="E:\김호정\HJ 업무\601 CR\ZP-15-012 LG하우시스 PPT\시안작업중\PPT소스파일\9-6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894" y="4793874"/>
              <a:ext cx="1521809" cy="135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직사각형 77"/>
            <p:cNvSpPr/>
            <p:nvPr/>
          </p:nvSpPr>
          <p:spPr>
            <a:xfrm>
              <a:off x="6983045" y="5764307"/>
              <a:ext cx="1521451" cy="38289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034805" y="5826268"/>
              <a:ext cx="1438990" cy="2616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100" dirty="0" err="1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Karim</a:t>
              </a:r>
              <a:r>
                <a:rPr lang="en-US" altLang="ko-KR" sz="11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 Rashid</a:t>
              </a:r>
              <a:endParaRPr lang="ko-KR" altLang="en-US" sz="1100" dirty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8464197" y="4793874"/>
            <a:ext cx="1525911" cy="1354235"/>
            <a:chOff x="8464197" y="4793874"/>
            <a:chExt cx="1525911" cy="1354235"/>
          </a:xfrm>
        </p:grpSpPr>
        <p:pic>
          <p:nvPicPr>
            <p:cNvPr id="91" name="그림 90" descr="vera_wang02.png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>
            <a:xfrm>
              <a:off x="8464197" y="4793874"/>
              <a:ext cx="1525911" cy="1354235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8464426" y="5764307"/>
              <a:ext cx="1525325" cy="38289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8634276" y="5826268"/>
              <a:ext cx="1229491" cy="2616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100" dirty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Vera </a:t>
              </a:r>
              <a:r>
                <a:rPr lang="en-US" altLang="ko-KR" sz="11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anose="020B0604020202020204" pitchFamily="34" charset="0"/>
                </a:rPr>
                <a:t>Wang</a:t>
              </a:r>
              <a:endParaRPr lang="ko-KR" altLang="en-US" sz="1100" dirty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28" y="886009"/>
            <a:ext cx="9418638" cy="323129"/>
            <a:chOff x="28" y="886009"/>
            <a:chExt cx="9418638" cy="323129"/>
          </a:xfrm>
        </p:grpSpPr>
        <p:sp>
          <p:nvSpPr>
            <p:cNvPr id="17" name="직사각형 16"/>
            <p:cNvSpPr/>
            <p:nvPr/>
          </p:nvSpPr>
          <p:spPr>
            <a:xfrm>
              <a:off x="348154" y="886009"/>
              <a:ext cx="9070512" cy="323129"/>
            </a:xfrm>
            <a:prstGeom prst="rect">
              <a:avLst/>
            </a:prstGeom>
          </p:spPr>
          <p:txBody>
            <a:bodyPr wrap="square" lIns="91404" tIns="45702" rIns="91404" bIns="45702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94663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15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attended various global awards ceremony including Red dot, IF, </a:t>
              </a:r>
              <a:r>
                <a:rPr kumimoji="1" lang="en-US" altLang="ko-KR" sz="15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Materiallica</a:t>
              </a: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, Material vision.</a:t>
              </a:r>
              <a:endParaRPr kumimoji="1" lang="en-US" altLang="ko-KR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51" name="직사각형 50"/>
            <p:cNvSpPr/>
            <p:nvPr/>
          </p:nvSpPr>
          <p:spPr bwMode="auto">
            <a:xfrm>
              <a:off x="28" y="977345"/>
              <a:ext cx="315090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54" name="그림 53" descr="010.png"/>
          <p:cNvPicPr>
            <a:picLocks noChangeAspect="1"/>
          </p:cNvPicPr>
          <p:nvPr/>
        </p:nvPicPr>
        <p:blipFill>
          <a:blip r:embed="rId9" cstate="email">
            <a:lum bright="30000" contrast="-30000"/>
          </a:blip>
          <a:stretch>
            <a:fillRect/>
          </a:stretch>
        </p:blipFill>
        <p:spPr>
          <a:xfrm>
            <a:off x="595194" y="4456106"/>
            <a:ext cx="4356043" cy="1544477"/>
          </a:xfrm>
          <a:prstGeom prst="rect">
            <a:avLst/>
          </a:prstGeom>
        </p:spPr>
      </p:pic>
      <p:sp>
        <p:nvSpPr>
          <p:cNvPr id="58" name="타원 57"/>
          <p:cNvSpPr/>
          <p:nvPr/>
        </p:nvSpPr>
        <p:spPr bwMode="auto">
          <a:xfrm>
            <a:off x="2236777" y="2988279"/>
            <a:ext cx="1132389" cy="1132388"/>
          </a:xfrm>
          <a:prstGeom prst="ellipse">
            <a:avLst/>
          </a:prstGeom>
          <a:solidFill>
            <a:srgbClr val="C40452">
              <a:alpha val="9607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37" tIns="49624" rIns="99237" bIns="49624" numCol="1" rtlCol="0" anchor="t" anchorCtr="0" compatLnSpc="1">
            <a:prstTxWarp prst="textNoShape">
              <a:avLst/>
            </a:prstTxWarp>
          </a:bodyPr>
          <a:lstStyle/>
          <a:p>
            <a:pPr defTabSz="988024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59" name="타원 58"/>
          <p:cNvSpPr/>
          <p:nvPr/>
        </p:nvSpPr>
        <p:spPr bwMode="auto">
          <a:xfrm>
            <a:off x="2236777" y="2988279"/>
            <a:ext cx="1132389" cy="1132388"/>
          </a:xfrm>
          <a:prstGeom prst="ellipse">
            <a:avLst/>
          </a:prstGeom>
          <a:solidFill>
            <a:srgbClr val="C40452">
              <a:alpha val="9607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37" tIns="49624" rIns="99237" bIns="49624" numCol="1" rtlCol="0" anchor="t" anchorCtr="0" compatLnSpc="1">
            <a:prstTxWarp prst="textNoShape">
              <a:avLst/>
            </a:prstTxWarp>
          </a:bodyPr>
          <a:lstStyle/>
          <a:p>
            <a:pPr defTabSz="988024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71" name="직사각형 8"/>
          <p:cNvSpPr/>
          <p:nvPr/>
        </p:nvSpPr>
        <p:spPr>
          <a:xfrm>
            <a:off x="2259085" y="3160921"/>
            <a:ext cx="970273" cy="59286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44" tIns="49727" rIns="99444" bIns="49727">
            <a:spAutoFit/>
            <a:sp3d>
              <a:bevelT w="1270" h="1270"/>
              <a:bevelB w="1270" h="1270"/>
            </a:sp3d>
          </a:bodyPr>
          <a:lstStyle/>
          <a:p>
            <a:pPr marL="496209" indent="-496209" algn="ctr">
              <a:defRPr/>
            </a:pPr>
            <a:r>
              <a:rPr lang="en-US" altLang="ko-KR" sz="2400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rPr>
              <a:t> </a:t>
            </a:r>
            <a:r>
              <a:rPr lang="en-US" altLang="ko-KR" sz="3200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" pitchFamily="34" charset="0"/>
                <a:ea typeface="LG스마트체 Bold" pitchFamily="50" charset="-127"/>
                <a:cs typeface="Arial" pitchFamily="34" charset="0"/>
              </a:rPr>
              <a:t>106</a:t>
            </a:r>
            <a:endParaRPr lang="en-US" altLang="ko-KR" sz="1900" kern="0" dirty="0">
              <a:ln w="18415" cmpd="sng">
                <a:noFill/>
                <a:prstDash val="solid"/>
              </a:ln>
              <a:solidFill>
                <a:srgbClr val="FFFFFF"/>
              </a:solidFill>
              <a:latin typeface="LG스마트체 Bold" pitchFamily="50" charset="-127"/>
              <a:ea typeface="LG스마트체 Bold" pitchFamily="50" charset="-127"/>
              <a:cs typeface="Arial" pitchFamily="34" charset="0"/>
            </a:endParaRPr>
          </a:p>
        </p:txBody>
      </p:sp>
      <p:sp>
        <p:nvSpPr>
          <p:cNvPr id="75" name="직사각형 8"/>
          <p:cNvSpPr/>
          <p:nvPr/>
        </p:nvSpPr>
        <p:spPr>
          <a:xfrm>
            <a:off x="2283061" y="3594111"/>
            <a:ext cx="1002332" cy="31586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44" tIns="49727" rIns="99444" bIns="49727">
            <a:spAutoFit/>
            <a:sp3d>
              <a:bevelT w="1270" h="1270"/>
              <a:bevelB w="1270" h="1270"/>
            </a:sp3d>
          </a:bodyPr>
          <a:lstStyle/>
          <a:p>
            <a:pPr marL="496209" indent="-496209" algn="ctr">
              <a:defRPr/>
            </a:pPr>
            <a:r>
              <a:rPr lang="en-US" altLang="ko-KR" sz="1400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rPr>
              <a:t>designers</a:t>
            </a:r>
          </a:p>
        </p:txBody>
      </p:sp>
      <p:sp>
        <p:nvSpPr>
          <p:cNvPr id="76" name="직사각형 75"/>
          <p:cNvSpPr/>
          <p:nvPr/>
        </p:nvSpPr>
        <p:spPr>
          <a:xfrm>
            <a:off x="1498108" y="4898396"/>
            <a:ext cx="2574172" cy="523113"/>
          </a:xfrm>
          <a:prstGeom prst="rect">
            <a:avLst/>
          </a:prstGeom>
        </p:spPr>
        <p:txBody>
          <a:bodyPr wrap="square" lIns="91332" tIns="45667" rIns="91332" bIns="45667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defTabSz="9458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45 times</a:t>
            </a:r>
          </a:p>
          <a:p>
            <a:pPr algn="ctr" defTabSz="9458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top three design awards</a:t>
            </a:r>
          </a:p>
        </p:txBody>
      </p:sp>
      <p:pic>
        <p:nvPicPr>
          <p:cNvPr id="77" name="그림 76" descr="031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2727092" y="4348209"/>
            <a:ext cx="193809" cy="430426"/>
          </a:xfrm>
          <a:prstGeom prst="rect">
            <a:avLst/>
          </a:prstGeom>
        </p:spPr>
      </p:pic>
      <p:pic>
        <p:nvPicPr>
          <p:cNvPr id="86" name="그림 85" descr="003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773037" y="5700056"/>
            <a:ext cx="743826" cy="922996"/>
          </a:xfrm>
          <a:prstGeom prst="rect">
            <a:avLst/>
          </a:prstGeom>
        </p:spPr>
      </p:pic>
      <p:pic>
        <p:nvPicPr>
          <p:cNvPr id="87" name="그림 86" descr="004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871197" y="5755466"/>
            <a:ext cx="1764116" cy="786754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1498108" y="4898396"/>
            <a:ext cx="2574172" cy="523113"/>
          </a:xfrm>
          <a:prstGeom prst="rect">
            <a:avLst/>
          </a:prstGeom>
        </p:spPr>
        <p:txBody>
          <a:bodyPr wrap="square" lIns="91332" tIns="45667" rIns="91332" bIns="45667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defTabSz="9458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45 times</a:t>
            </a:r>
          </a:p>
          <a:p>
            <a:pPr algn="ctr" defTabSz="9458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top three design awards</a:t>
            </a:r>
          </a:p>
        </p:txBody>
      </p:sp>
      <p:pic>
        <p:nvPicPr>
          <p:cNvPr id="89" name="그림 88" descr="001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991979" y="5755433"/>
            <a:ext cx="501857" cy="772593"/>
          </a:xfrm>
          <a:prstGeom prst="rect">
            <a:avLst/>
          </a:prstGeom>
        </p:spPr>
      </p:pic>
      <p:grpSp>
        <p:nvGrpSpPr>
          <p:cNvPr id="90" name="그룹 66"/>
          <p:cNvGrpSpPr/>
          <p:nvPr/>
        </p:nvGrpSpPr>
        <p:grpSpPr>
          <a:xfrm>
            <a:off x="2171866" y="2973737"/>
            <a:ext cx="1255817" cy="1255810"/>
            <a:chOff x="-2030620" y="3270768"/>
            <a:chExt cx="553842" cy="553839"/>
          </a:xfrm>
        </p:grpSpPr>
        <p:sp>
          <p:nvSpPr>
            <p:cNvPr id="92" name="타원 91"/>
            <p:cNvSpPr/>
            <p:nvPr/>
          </p:nvSpPr>
          <p:spPr bwMode="auto">
            <a:xfrm>
              <a:off x="-2030620" y="3270768"/>
              <a:ext cx="553842" cy="553839"/>
            </a:xfrm>
            <a:prstGeom prst="ellipse">
              <a:avLst/>
            </a:prstGeom>
            <a:solidFill>
              <a:srgbClr val="7F7F7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229" tIns="49620" rIns="99229" bIns="49620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0686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1378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2071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2763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3447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44140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34827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5520" algn="l" defTabSz="981378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93" name="그림 92" descr="009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-1949728" y="3355792"/>
              <a:ext cx="395473" cy="40749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099 0 " pathEditMode="relative" ptsTypes="AA">
                                      <p:cBhvr>
                                        <p:cTn id="2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5601E-6 2.45327E-6 L -0.0355 2.45327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718 0 " pathEditMode="relative" ptsTypes="AA">
                                      <p:cBhvr>
                                        <p:cTn id="37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35E-6 4.07477E-7 L 0.05687 4.07477E-7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0" presetClass="path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43943E-6 -3.69748E-6 L -5.43943E-6 -0.20357 " pathEditMode="relative" ptsTypes="AA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6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3546E-6 2.48477E-6 L 0.06281 -0.17266 " pathEditMode="relative" rAng="0" ptsTypes="AA">
                                      <p:cBhvr>
                                        <p:cTn id="76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409E-6 -4.95798E-6 L -0.06517 -0.17457 " pathEditMode="relative" rAng="0" ptsTypes="AA">
                                      <p:cBhvr>
                                        <p:cTn id="81" dur="100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-8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5796E-6 -4.53782E-6 L 0.11179 -0.16386 " pathEditMode="relative" rAng="0" ptsTypes="AA">
                                      <p:cBhvr>
                                        <p:cTn id="86" dur="10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-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600"/>
                            </p:stCondLst>
                            <p:childTnLst>
                              <p:par>
                                <p:cTn id="88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8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1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4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6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8" grpId="0" animBg="1"/>
      <p:bldP spid="58" grpId="1" animBg="1"/>
      <p:bldP spid="59" grpId="0" animBg="1"/>
      <p:bldP spid="59" grpId="1" animBg="1"/>
      <p:bldP spid="71" grpId="0"/>
      <p:bldP spid="75" grpId="0"/>
      <p:bldP spid="76" grpId="0"/>
      <p:bldP spid="88" grpId="0"/>
      <p:bldP spid="88" grpId="1"/>
      <p:bldP spid="8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그림 84" descr="012.png"/>
          <p:cNvPicPr>
            <a:picLocks noChangeAspect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>
          <a:xfrm>
            <a:off x="871528" y="3299028"/>
            <a:ext cx="3437203" cy="1961553"/>
          </a:xfrm>
          <a:prstGeom prst="rect">
            <a:avLst/>
          </a:prstGeom>
        </p:spPr>
      </p:pic>
      <p:pic>
        <p:nvPicPr>
          <p:cNvPr id="86" name="그림 85" descr="013.png"/>
          <p:cNvPicPr>
            <a:picLocks noChangeAspect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>
          <a:xfrm>
            <a:off x="871528" y="3326965"/>
            <a:ext cx="3437203" cy="1410894"/>
          </a:xfrm>
          <a:prstGeom prst="rect">
            <a:avLst/>
          </a:prstGeom>
        </p:spPr>
      </p:pic>
      <p:pic>
        <p:nvPicPr>
          <p:cNvPr id="92" name="그림 91" descr="014.png"/>
          <p:cNvPicPr>
            <a:picLocks noChangeAspect="1"/>
          </p:cNvPicPr>
          <p:nvPr/>
        </p:nvPicPr>
        <p:blipFill>
          <a:blip r:embed="rId4" cstate="email">
            <a:lum contrast="10000"/>
          </a:blip>
          <a:srcRect/>
          <a:stretch>
            <a:fillRect/>
          </a:stretch>
        </p:blipFill>
        <p:spPr>
          <a:xfrm>
            <a:off x="871528" y="3194260"/>
            <a:ext cx="3437203" cy="1361999"/>
          </a:xfrm>
          <a:prstGeom prst="rect">
            <a:avLst/>
          </a:prstGeom>
        </p:spPr>
      </p:pic>
      <p:pic>
        <p:nvPicPr>
          <p:cNvPr id="93" name="그림 92" descr="015.png"/>
          <p:cNvPicPr>
            <a:picLocks noChangeAspect="1"/>
          </p:cNvPicPr>
          <p:nvPr/>
        </p:nvPicPr>
        <p:blipFill>
          <a:blip r:embed="rId5" cstate="email">
            <a:lum contrast="10000"/>
          </a:blip>
          <a:srcRect/>
          <a:stretch>
            <a:fillRect/>
          </a:stretch>
        </p:blipFill>
        <p:spPr>
          <a:xfrm>
            <a:off x="871528" y="3201244"/>
            <a:ext cx="3437203" cy="1257231"/>
          </a:xfrm>
          <a:prstGeom prst="rect">
            <a:avLst/>
          </a:prstGeom>
        </p:spPr>
      </p:pic>
      <p:sp>
        <p:nvSpPr>
          <p:cNvPr id="81" name="Rectangle 3"/>
          <p:cNvSpPr>
            <a:spLocks noChangeArrowheads="1"/>
          </p:cNvSpPr>
          <p:nvPr/>
        </p:nvSpPr>
        <p:spPr bwMode="auto">
          <a:xfrm>
            <a:off x="5132386" y="29908"/>
            <a:ext cx="5561014" cy="6693964"/>
          </a:xfrm>
          <a:prstGeom prst="rect">
            <a:avLst/>
          </a:prstGeom>
          <a:solidFill>
            <a:srgbClr val="D3D3D3">
              <a:alpha val="3725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21" tIns="45565" rIns="91121" bIns="45565" anchor="ctr"/>
          <a:lstStyle/>
          <a:p>
            <a:pPr defTabSz="911193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sp>
        <p:nvSpPr>
          <p:cNvPr id="138" name="모서리가 둥근 직사각형 137"/>
          <p:cNvSpPr/>
          <p:nvPr/>
        </p:nvSpPr>
        <p:spPr>
          <a:xfrm>
            <a:off x="560354" y="51371"/>
            <a:ext cx="3628440" cy="6664434"/>
          </a:xfrm>
          <a:prstGeom prst="roundRect">
            <a:avLst>
              <a:gd name="adj" fmla="val 0"/>
            </a:avLst>
          </a:prstGeom>
          <a:solidFill>
            <a:srgbClr val="FFFFFF">
              <a:alpha val="83922"/>
            </a:srgbClr>
          </a:solidFill>
          <a:ln w="3175" cap="flat" cmpd="sng" algn="ctr">
            <a:noFill/>
            <a:prstDash val="solid"/>
          </a:ln>
          <a:effectLst/>
        </p:spPr>
        <p:txBody>
          <a:bodyPr lIns="91186" tIns="45594" rIns="91186" bIns="45594" rtlCol="0" anchor="ctr"/>
          <a:lstStyle/>
          <a:p>
            <a:pPr algn="ctr" defTabSz="911824" latinLnBrk="0">
              <a:defRPr/>
            </a:pPr>
            <a:endParaRPr lang="ko-KR" altLang="en-US" sz="1900" kern="0" dirty="0">
              <a:solidFill>
                <a:sysClr val="window" lastClr="FFFFFF"/>
              </a:solidFill>
              <a:latin typeface="맑은 고딕"/>
              <a:ea typeface="맑은 고딕"/>
            </a:endParaRPr>
          </a:p>
        </p:txBody>
      </p:sp>
      <p:cxnSp>
        <p:nvCxnSpPr>
          <p:cNvPr id="156" name="꺾인 연결선 155"/>
          <p:cNvCxnSpPr/>
          <p:nvPr/>
        </p:nvCxnSpPr>
        <p:spPr bwMode="auto">
          <a:xfrm flipV="1">
            <a:off x="2293622" y="2321960"/>
            <a:ext cx="3858490" cy="25727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꺾인 연결선 158"/>
          <p:cNvCxnSpPr/>
          <p:nvPr/>
        </p:nvCxnSpPr>
        <p:spPr bwMode="auto">
          <a:xfrm flipV="1">
            <a:off x="2449841" y="4048018"/>
            <a:ext cx="3681722" cy="901671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꺾인 연결선 161"/>
          <p:cNvCxnSpPr/>
          <p:nvPr/>
        </p:nvCxnSpPr>
        <p:spPr bwMode="auto">
          <a:xfrm>
            <a:off x="2523631" y="4994377"/>
            <a:ext cx="3710674" cy="79736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그룹 87"/>
          <p:cNvGrpSpPr/>
          <p:nvPr/>
        </p:nvGrpSpPr>
        <p:grpSpPr>
          <a:xfrm>
            <a:off x="5744032" y="1657057"/>
            <a:ext cx="2123952" cy="1347572"/>
            <a:chOff x="5838608" y="1657057"/>
            <a:chExt cx="2123952" cy="1347572"/>
          </a:xfrm>
        </p:grpSpPr>
        <p:sp>
          <p:nvSpPr>
            <p:cNvPr id="69" name="타원 68"/>
            <p:cNvSpPr/>
            <p:nvPr/>
          </p:nvSpPr>
          <p:spPr bwMode="auto">
            <a:xfrm>
              <a:off x="6224482" y="1657057"/>
              <a:ext cx="1347572" cy="1347572"/>
            </a:xfrm>
            <a:prstGeom prst="ellipse">
              <a:avLst/>
            </a:prstGeom>
            <a:solidFill>
              <a:srgbClr val="C40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3327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100" smtClean="0">
                <a:solidFill>
                  <a:srgbClr val="FFFFFF"/>
                </a:solidFill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838608" y="2081431"/>
              <a:ext cx="2123952" cy="492378"/>
            </a:xfrm>
            <a:prstGeom prst="rect">
              <a:avLst/>
            </a:prstGeom>
          </p:spPr>
          <p:txBody>
            <a:bodyPr wrap="square" lIns="91376" tIns="45688" rIns="91376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1348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General</a:t>
              </a:r>
            </a:p>
            <a:p>
              <a:pPr algn="ctr" defTabSz="91348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Coating </a:t>
              </a:r>
            </a:p>
          </p:txBody>
        </p:sp>
      </p:grpSp>
      <p:grpSp>
        <p:nvGrpSpPr>
          <p:cNvPr id="5" name="그룹 89"/>
          <p:cNvGrpSpPr/>
          <p:nvPr/>
        </p:nvGrpSpPr>
        <p:grpSpPr>
          <a:xfrm>
            <a:off x="5778849" y="5150270"/>
            <a:ext cx="2054982" cy="1347572"/>
            <a:chOff x="5873425" y="5150270"/>
            <a:chExt cx="2054982" cy="1347572"/>
          </a:xfrm>
        </p:grpSpPr>
        <p:sp>
          <p:nvSpPr>
            <p:cNvPr id="71" name="타원 70"/>
            <p:cNvSpPr/>
            <p:nvPr/>
          </p:nvSpPr>
          <p:spPr bwMode="auto">
            <a:xfrm>
              <a:off x="6224482" y="5150270"/>
              <a:ext cx="1347572" cy="1347572"/>
            </a:xfrm>
            <a:prstGeom prst="ellipse">
              <a:avLst/>
            </a:prstGeom>
            <a:solidFill>
              <a:srgbClr val="C40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3327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100" smtClean="0">
                <a:solidFill>
                  <a:srgbClr val="FFFFFF"/>
                </a:solidFill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5873425" y="5598415"/>
              <a:ext cx="2054982" cy="492378"/>
            </a:xfrm>
            <a:prstGeom prst="rect">
              <a:avLst/>
            </a:prstGeom>
          </p:spPr>
          <p:txBody>
            <a:bodyPr wrap="square" lIns="91376" tIns="45688" rIns="91376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1348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Deep Emboss</a:t>
              </a:r>
            </a:p>
            <a:p>
              <a:pPr algn="ctr" defTabSz="91348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Coating</a:t>
              </a:r>
            </a:p>
          </p:txBody>
        </p:sp>
      </p:grpSp>
      <p:grpSp>
        <p:nvGrpSpPr>
          <p:cNvPr id="6" name="그룹 74"/>
          <p:cNvGrpSpPr/>
          <p:nvPr/>
        </p:nvGrpSpPr>
        <p:grpSpPr>
          <a:xfrm>
            <a:off x="5643134" y="3168783"/>
            <a:ext cx="4539518" cy="1763723"/>
            <a:chOff x="5220227" y="2905886"/>
            <a:chExt cx="4678890" cy="1826737"/>
          </a:xfrm>
        </p:grpSpPr>
        <p:cxnSp>
          <p:nvCxnSpPr>
            <p:cNvPr id="76" name="직선 연결선 75"/>
            <p:cNvCxnSpPr/>
            <p:nvPr/>
          </p:nvCxnSpPr>
          <p:spPr bwMode="auto">
            <a:xfrm>
              <a:off x="5220227" y="4732563"/>
              <a:ext cx="4678890" cy="6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직선 연결선 76"/>
            <p:cNvCxnSpPr/>
            <p:nvPr/>
          </p:nvCxnSpPr>
          <p:spPr bwMode="auto">
            <a:xfrm>
              <a:off x="5220227" y="2905886"/>
              <a:ext cx="4678890" cy="6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3892" y="1560571"/>
            <a:ext cx="2282611" cy="145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2" descr="꾸미기_nature sk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3417" y="5105700"/>
            <a:ext cx="2279857" cy="145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" name="Rectangle 3"/>
          <p:cNvSpPr>
            <a:spLocks noChangeArrowheads="1"/>
          </p:cNvSpPr>
          <p:nvPr/>
        </p:nvSpPr>
        <p:spPr bwMode="auto">
          <a:xfrm>
            <a:off x="18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455" tIns="49731" rIns="99455" bIns="49731" anchor="ctr"/>
          <a:lstStyle/>
          <a:p>
            <a:pPr defTabSz="994511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sp>
        <p:nvSpPr>
          <p:cNvPr id="145" name="직사각형 8"/>
          <p:cNvSpPr/>
          <p:nvPr/>
        </p:nvSpPr>
        <p:spPr>
          <a:xfrm>
            <a:off x="274607" y="280170"/>
            <a:ext cx="5500721" cy="63908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480" tIns="49744" rIns="99480" bIns="49744">
            <a:spAutoFit/>
            <a:sp3d>
              <a:bevelT w="1270" h="1270"/>
              <a:bevelB w="1270" h="1270"/>
            </a:sp3d>
          </a:bodyPr>
          <a:lstStyle/>
          <a:p>
            <a:pPr marL="512809" indent="-512809" defTabSz="983327">
              <a:defRPr/>
            </a:pPr>
            <a:r>
              <a:rPr lang="en-US" altLang="ko-KR" sz="3500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Various Effect of surface </a:t>
            </a:r>
          </a:p>
        </p:txBody>
      </p:sp>
      <p:sp>
        <p:nvSpPr>
          <p:cNvPr id="146" name="Rectangle 3"/>
          <p:cNvSpPr>
            <a:spLocks noChangeArrowheads="1"/>
          </p:cNvSpPr>
          <p:nvPr/>
        </p:nvSpPr>
        <p:spPr bwMode="auto">
          <a:xfrm>
            <a:off x="25" y="7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303" tIns="49654" rIns="99303" bIns="49654" anchor="ctr"/>
          <a:lstStyle/>
          <a:p>
            <a:pPr defTabSz="992832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grpSp>
        <p:nvGrpSpPr>
          <p:cNvPr id="8" name="그룹 82"/>
          <p:cNvGrpSpPr/>
          <p:nvPr/>
        </p:nvGrpSpPr>
        <p:grpSpPr>
          <a:xfrm>
            <a:off x="1543225" y="4305324"/>
            <a:ext cx="1316553" cy="833544"/>
            <a:chOff x="3178677" y="4358467"/>
            <a:chExt cx="1316553" cy="833544"/>
          </a:xfrm>
        </p:grpSpPr>
        <p:sp>
          <p:nvSpPr>
            <p:cNvPr id="151" name="아래쪽 화살표 150"/>
            <p:cNvSpPr/>
            <p:nvPr/>
          </p:nvSpPr>
          <p:spPr>
            <a:xfrm rot="10800000">
              <a:off x="4033896" y="4358467"/>
              <a:ext cx="347096" cy="767423"/>
            </a:xfrm>
            <a:prstGeom prst="downArrow">
              <a:avLst>
                <a:gd name="adj1" fmla="val 40910"/>
                <a:gd name="adj2" fmla="val 69043"/>
              </a:avLst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3327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100">
                <a:solidFill>
                  <a:srgbClr val="FFFFFF"/>
                </a:solidFill>
              </a:endParaRPr>
            </a:p>
          </p:txBody>
        </p:sp>
        <p:grpSp>
          <p:nvGrpSpPr>
            <p:cNvPr id="9" name="그룹 48"/>
            <p:cNvGrpSpPr/>
            <p:nvPr/>
          </p:nvGrpSpPr>
          <p:grpSpPr>
            <a:xfrm>
              <a:off x="3178677" y="4831555"/>
              <a:ext cx="1316553" cy="360456"/>
              <a:chOff x="10416179" y="2015490"/>
              <a:chExt cx="1109793" cy="247893"/>
            </a:xfrm>
          </p:grpSpPr>
          <p:sp>
            <p:nvSpPr>
              <p:cNvPr id="153" name="모서리가 둥근 직사각형 152"/>
              <p:cNvSpPr/>
              <p:nvPr/>
            </p:nvSpPr>
            <p:spPr>
              <a:xfrm rot="10800000" flipH="1">
                <a:off x="10421376" y="2015490"/>
                <a:ext cx="1104596" cy="247893"/>
              </a:xfrm>
              <a:prstGeom prst="roundRect">
                <a:avLst/>
              </a:prstGeom>
              <a:solidFill>
                <a:srgbClr val="33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83327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21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직사각형 8"/>
              <p:cNvSpPr/>
              <p:nvPr/>
            </p:nvSpPr>
            <p:spPr>
              <a:xfrm>
                <a:off x="10416179" y="2051108"/>
                <a:ext cx="1103633" cy="196119"/>
              </a:xfrm>
              <a:prstGeom prst="rect">
                <a:avLst/>
              </a:prstGeom>
              <a:noFill/>
              <a:effectLs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p:spPr>
            <p:txBody>
              <a:bodyPr wrap="square" lIns="99530" tIns="49767" rIns="99530" bIns="49767">
                <a:spAutoFit/>
                <a:sp3d>
                  <a:bevelT w="1270" h="1270"/>
                  <a:bevelB w="1270" h="1270"/>
                </a:sp3d>
              </a:bodyPr>
              <a:lstStyle/>
              <a:p>
                <a:pPr marL="513062" indent="-513062" algn="ctr" defTabSz="983327">
                  <a:defRPr/>
                </a:pPr>
                <a:r>
                  <a:rPr lang="en-US" altLang="ko-KR" sz="1200" b="1" kern="0" dirty="0" smtClean="0">
                    <a:ln w="18415" cmpd="sng">
                      <a:noFill/>
                      <a:prstDash val="solid"/>
                    </a:ln>
                    <a:solidFill>
                      <a:srgbClr val="FFFFFF"/>
                    </a:solidFill>
                    <a:latin typeface="LG스마트체 Bold" pitchFamily="50" charset="-127"/>
                    <a:ea typeface="LG스마트체 Bold" pitchFamily="50" charset="-127"/>
                    <a:cs typeface="Tahoma" pitchFamily="34" charset="0"/>
                  </a:rPr>
                  <a:t>Finish Coat</a:t>
                </a:r>
              </a:p>
            </p:txBody>
          </p:sp>
        </p:grpSp>
      </p:grpSp>
      <p:grpSp>
        <p:nvGrpSpPr>
          <p:cNvPr id="10" name="그룹 88"/>
          <p:cNvGrpSpPr/>
          <p:nvPr/>
        </p:nvGrpSpPr>
        <p:grpSpPr>
          <a:xfrm>
            <a:off x="5823628" y="3383115"/>
            <a:ext cx="1986005" cy="1347572"/>
            <a:chOff x="5918204" y="3383115"/>
            <a:chExt cx="1986005" cy="1347572"/>
          </a:xfrm>
        </p:grpSpPr>
        <p:sp>
          <p:nvSpPr>
            <p:cNvPr id="70" name="타원 69"/>
            <p:cNvSpPr/>
            <p:nvPr/>
          </p:nvSpPr>
          <p:spPr bwMode="auto">
            <a:xfrm>
              <a:off x="6224482" y="3383115"/>
              <a:ext cx="1347572" cy="1347572"/>
            </a:xfrm>
            <a:prstGeom prst="ellipse">
              <a:avLst/>
            </a:prstGeom>
            <a:solidFill>
              <a:srgbClr val="C40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3327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1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5918204" y="3751004"/>
              <a:ext cx="1986005" cy="492378"/>
            </a:xfrm>
            <a:prstGeom prst="rect">
              <a:avLst/>
            </a:prstGeom>
          </p:spPr>
          <p:txBody>
            <a:bodyPr wrap="square" lIns="91376" tIns="45688" rIns="91376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1348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Matt /</a:t>
              </a:r>
            </a:p>
            <a:p>
              <a:pPr algn="ctr" defTabSz="91348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Glossy Coating</a:t>
              </a:r>
            </a:p>
          </p:txBody>
        </p:sp>
      </p:grpSp>
      <p:pic>
        <p:nvPicPr>
          <p:cNvPr id="13" name="Picture 18" descr="꾸미기_mirain"/>
          <p:cNvPicPr>
            <a:picLocks noChangeAspect="1" noChangeArrowheads="1"/>
          </p:cNvPicPr>
          <p:nvPr/>
        </p:nvPicPr>
        <p:blipFill>
          <a:blip r:embed="rId8" cstate="print"/>
          <a:srcRect r="601"/>
          <a:stretch>
            <a:fillRect/>
          </a:stretch>
        </p:blipFill>
        <p:spPr bwMode="auto">
          <a:xfrm>
            <a:off x="7822468" y="3311393"/>
            <a:ext cx="2274357" cy="146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그룹 17"/>
          <p:cNvGrpSpPr/>
          <p:nvPr/>
        </p:nvGrpSpPr>
        <p:grpSpPr>
          <a:xfrm>
            <a:off x="8084809" y="3323403"/>
            <a:ext cx="1621057" cy="1414626"/>
            <a:chOff x="6832267" y="2511874"/>
            <a:chExt cx="1823426" cy="1557944"/>
          </a:xfrm>
        </p:grpSpPr>
        <p:sp>
          <p:nvSpPr>
            <p:cNvPr id="19" name="자유형 18"/>
            <p:cNvSpPr/>
            <p:nvPr/>
          </p:nvSpPr>
          <p:spPr>
            <a:xfrm>
              <a:off x="6937703" y="3431166"/>
              <a:ext cx="217924" cy="620141"/>
            </a:xfrm>
            <a:custGeom>
              <a:avLst/>
              <a:gdLst>
                <a:gd name="connsiteX0" fmla="*/ 38100 w 223120"/>
                <a:gd name="connsiteY0" fmla="*/ 0 h 638175"/>
                <a:gd name="connsiteX1" fmla="*/ 25400 w 223120"/>
                <a:gd name="connsiteY1" fmla="*/ 22225 h 638175"/>
                <a:gd name="connsiteX2" fmla="*/ 15875 w 223120"/>
                <a:gd name="connsiteY2" fmla="*/ 47625 h 638175"/>
                <a:gd name="connsiteX3" fmla="*/ 12700 w 223120"/>
                <a:gd name="connsiteY3" fmla="*/ 66675 h 638175"/>
                <a:gd name="connsiteX4" fmla="*/ 3175 w 223120"/>
                <a:gd name="connsiteY4" fmla="*/ 88900 h 638175"/>
                <a:gd name="connsiteX5" fmla="*/ 0 w 223120"/>
                <a:gd name="connsiteY5" fmla="*/ 98425 h 638175"/>
                <a:gd name="connsiteX6" fmla="*/ 3175 w 223120"/>
                <a:gd name="connsiteY6" fmla="*/ 171450 h 638175"/>
                <a:gd name="connsiteX7" fmla="*/ 9525 w 223120"/>
                <a:gd name="connsiteY7" fmla="*/ 190500 h 638175"/>
                <a:gd name="connsiteX8" fmla="*/ 19050 w 223120"/>
                <a:gd name="connsiteY8" fmla="*/ 196850 h 638175"/>
                <a:gd name="connsiteX9" fmla="*/ 22225 w 223120"/>
                <a:gd name="connsiteY9" fmla="*/ 209550 h 638175"/>
                <a:gd name="connsiteX10" fmla="*/ 34925 w 223120"/>
                <a:gd name="connsiteY10" fmla="*/ 238125 h 638175"/>
                <a:gd name="connsiteX11" fmla="*/ 41275 w 223120"/>
                <a:gd name="connsiteY11" fmla="*/ 273050 h 638175"/>
                <a:gd name="connsiteX12" fmla="*/ 47625 w 223120"/>
                <a:gd name="connsiteY12" fmla="*/ 314325 h 638175"/>
                <a:gd name="connsiteX13" fmla="*/ 57150 w 223120"/>
                <a:gd name="connsiteY13" fmla="*/ 327025 h 638175"/>
                <a:gd name="connsiteX14" fmla="*/ 63500 w 223120"/>
                <a:gd name="connsiteY14" fmla="*/ 336550 h 638175"/>
                <a:gd name="connsiteX15" fmla="*/ 69850 w 223120"/>
                <a:gd name="connsiteY15" fmla="*/ 365125 h 638175"/>
                <a:gd name="connsiteX16" fmla="*/ 76200 w 223120"/>
                <a:gd name="connsiteY16" fmla="*/ 412750 h 638175"/>
                <a:gd name="connsiteX17" fmla="*/ 85725 w 223120"/>
                <a:gd name="connsiteY17" fmla="*/ 419100 h 638175"/>
                <a:gd name="connsiteX18" fmla="*/ 104775 w 223120"/>
                <a:gd name="connsiteY18" fmla="*/ 428625 h 638175"/>
                <a:gd name="connsiteX19" fmla="*/ 133350 w 223120"/>
                <a:gd name="connsiteY19" fmla="*/ 447675 h 638175"/>
                <a:gd name="connsiteX20" fmla="*/ 174625 w 223120"/>
                <a:gd name="connsiteY20" fmla="*/ 469900 h 638175"/>
                <a:gd name="connsiteX21" fmla="*/ 184150 w 223120"/>
                <a:gd name="connsiteY21" fmla="*/ 476250 h 638175"/>
                <a:gd name="connsiteX22" fmla="*/ 193675 w 223120"/>
                <a:gd name="connsiteY22" fmla="*/ 514350 h 638175"/>
                <a:gd name="connsiteX23" fmla="*/ 200025 w 223120"/>
                <a:gd name="connsiteY23" fmla="*/ 533400 h 638175"/>
                <a:gd name="connsiteX24" fmla="*/ 206375 w 223120"/>
                <a:gd name="connsiteY24" fmla="*/ 561975 h 638175"/>
                <a:gd name="connsiteX25" fmla="*/ 212725 w 223120"/>
                <a:gd name="connsiteY25" fmla="*/ 571500 h 638175"/>
                <a:gd name="connsiteX26" fmla="*/ 222250 w 223120"/>
                <a:gd name="connsiteY26" fmla="*/ 593725 h 638175"/>
                <a:gd name="connsiteX27" fmla="*/ 222250 w 223120"/>
                <a:gd name="connsiteY27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3120" h="638175">
                  <a:moveTo>
                    <a:pt x="38100" y="0"/>
                  </a:moveTo>
                  <a:cubicBezTo>
                    <a:pt x="32836" y="7896"/>
                    <a:pt x="28853" y="13018"/>
                    <a:pt x="25400" y="22225"/>
                  </a:cubicBezTo>
                  <a:cubicBezTo>
                    <a:pt x="12431" y="56808"/>
                    <a:pt x="33554" y="12267"/>
                    <a:pt x="15875" y="47625"/>
                  </a:cubicBezTo>
                  <a:cubicBezTo>
                    <a:pt x="14817" y="53975"/>
                    <a:pt x="14097" y="60391"/>
                    <a:pt x="12700" y="66675"/>
                  </a:cubicBezTo>
                  <a:cubicBezTo>
                    <a:pt x="10409" y="76985"/>
                    <a:pt x="7655" y="78447"/>
                    <a:pt x="3175" y="88900"/>
                  </a:cubicBezTo>
                  <a:cubicBezTo>
                    <a:pt x="1857" y="91976"/>
                    <a:pt x="1058" y="95250"/>
                    <a:pt x="0" y="98425"/>
                  </a:cubicBezTo>
                  <a:cubicBezTo>
                    <a:pt x="1058" y="122767"/>
                    <a:pt x="668" y="147215"/>
                    <a:pt x="3175" y="171450"/>
                  </a:cubicBezTo>
                  <a:cubicBezTo>
                    <a:pt x="3864" y="178108"/>
                    <a:pt x="3956" y="186787"/>
                    <a:pt x="9525" y="190500"/>
                  </a:cubicBezTo>
                  <a:lnTo>
                    <a:pt x="19050" y="196850"/>
                  </a:lnTo>
                  <a:cubicBezTo>
                    <a:pt x="20108" y="201083"/>
                    <a:pt x="20845" y="205410"/>
                    <a:pt x="22225" y="209550"/>
                  </a:cubicBezTo>
                  <a:cubicBezTo>
                    <a:pt x="26279" y="221712"/>
                    <a:pt x="29393" y="227061"/>
                    <a:pt x="34925" y="238125"/>
                  </a:cubicBezTo>
                  <a:cubicBezTo>
                    <a:pt x="37660" y="251800"/>
                    <a:pt x="39244" y="258832"/>
                    <a:pt x="41275" y="273050"/>
                  </a:cubicBezTo>
                  <a:cubicBezTo>
                    <a:pt x="41491" y="274559"/>
                    <a:pt x="45072" y="308580"/>
                    <a:pt x="47625" y="314325"/>
                  </a:cubicBezTo>
                  <a:cubicBezTo>
                    <a:pt x="49774" y="319161"/>
                    <a:pt x="54074" y="322719"/>
                    <a:pt x="57150" y="327025"/>
                  </a:cubicBezTo>
                  <a:cubicBezTo>
                    <a:pt x="59368" y="330130"/>
                    <a:pt x="61383" y="333375"/>
                    <a:pt x="63500" y="336550"/>
                  </a:cubicBezTo>
                  <a:cubicBezTo>
                    <a:pt x="65947" y="346337"/>
                    <a:pt x="68338" y="355048"/>
                    <a:pt x="69850" y="365125"/>
                  </a:cubicBezTo>
                  <a:cubicBezTo>
                    <a:pt x="72226" y="380963"/>
                    <a:pt x="71681" y="397385"/>
                    <a:pt x="76200" y="412750"/>
                  </a:cubicBezTo>
                  <a:cubicBezTo>
                    <a:pt x="77277" y="416411"/>
                    <a:pt x="82389" y="417247"/>
                    <a:pt x="85725" y="419100"/>
                  </a:cubicBezTo>
                  <a:cubicBezTo>
                    <a:pt x="91931" y="422548"/>
                    <a:pt x="98687" y="424972"/>
                    <a:pt x="104775" y="428625"/>
                  </a:cubicBezTo>
                  <a:cubicBezTo>
                    <a:pt x="114591" y="434515"/>
                    <a:pt x="123642" y="441608"/>
                    <a:pt x="133350" y="447675"/>
                  </a:cubicBezTo>
                  <a:cubicBezTo>
                    <a:pt x="165493" y="467764"/>
                    <a:pt x="144820" y="453342"/>
                    <a:pt x="174625" y="469900"/>
                  </a:cubicBezTo>
                  <a:cubicBezTo>
                    <a:pt x="177961" y="471753"/>
                    <a:pt x="180975" y="474133"/>
                    <a:pt x="184150" y="476250"/>
                  </a:cubicBezTo>
                  <a:cubicBezTo>
                    <a:pt x="197453" y="496204"/>
                    <a:pt x="185968" y="475817"/>
                    <a:pt x="193675" y="514350"/>
                  </a:cubicBezTo>
                  <a:cubicBezTo>
                    <a:pt x="194988" y="520914"/>
                    <a:pt x="198712" y="526836"/>
                    <a:pt x="200025" y="533400"/>
                  </a:cubicBezTo>
                  <a:cubicBezTo>
                    <a:pt x="200590" y="536225"/>
                    <a:pt x="204694" y="558052"/>
                    <a:pt x="206375" y="561975"/>
                  </a:cubicBezTo>
                  <a:cubicBezTo>
                    <a:pt x="207878" y="565482"/>
                    <a:pt x="210832" y="568187"/>
                    <a:pt x="212725" y="571500"/>
                  </a:cubicBezTo>
                  <a:cubicBezTo>
                    <a:pt x="214378" y="574392"/>
                    <a:pt x="221958" y="588762"/>
                    <a:pt x="222250" y="593725"/>
                  </a:cubicBezTo>
                  <a:cubicBezTo>
                    <a:pt x="223120" y="608516"/>
                    <a:pt x="222250" y="623358"/>
                    <a:pt x="222250" y="638175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0" name="자유형 19"/>
            <p:cNvSpPr/>
            <p:nvPr/>
          </p:nvSpPr>
          <p:spPr>
            <a:xfrm>
              <a:off x="6914751" y="3631710"/>
              <a:ext cx="156297" cy="404171"/>
            </a:xfrm>
            <a:custGeom>
              <a:avLst/>
              <a:gdLst>
                <a:gd name="connsiteX0" fmla="*/ 13974 w 160024"/>
                <a:gd name="connsiteY0" fmla="*/ 0 h 415925"/>
                <a:gd name="connsiteX1" fmla="*/ 10799 w 160024"/>
                <a:gd name="connsiteY1" fmla="*/ 44450 h 415925"/>
                <a:gd name="connsiteX2" fmla="*/ 7624 w 160024"/>
                <a:gd name="connsiteY2" fmla="*/ 53975 h 415925"/>
                <a:gd name="connsiteX3" fmla="*/ 1274 w 160024"/>
                <a:gd name="connsiteY3" fmla="*/ 114300 h 415925"/>
                <a:gd name="connsiteX4" fmla="*/ 4449 w 160024"/>
                <a:gd name="connsiteY4" fmla="*/ 139700 h 415925"/>
                <a:gd name="connsiteX5" fmla="*/ 23499 w 160024"/>
                <a:gd name="connsiteY5" fmla="*/ 158750 h 415925"/>
                <a:gd name="connsiteX6" fmla="*/ 52074 w 160024"/>
                <a:gd name="connsiteY6" fmla="*/ 190500 h 415925"/>
                <a:gd name="connsiteX7" fmla="*/ 55249 w 160024"/>
                <a:gd name="connsiteY7" fmla="*/ 203200 h 415925"/>
                <a:gd name="connsiteX8" fmla="*/ 71124 w 160024"/>
                <a:gd name="connsiteY8" fmla="*/ 234950 h 415925"/>
                <a:gd name="connsiteX9" fmla="*/ 86999 w 160024"/>
                <a:gd name="connsiteY9" fmla="*/ 244475 h 415925"/>
                <a:gd name="connsiteX10" fmla="*/ 102874 w 160024"/>
                <a:gd name="connsiteY10" fmla="*/ 260350 h 415925"/>
                <a:gd name="connsiteX11" fmla="*/ 106049 w 160024"/>
                <a:gd name="connsiteY11" fmla="*/ 269875 h 415925"/>
                <a:gd name="connsiteX12" fmla="*/ 99699 w 160024"/>
                <a:gd name="connsiteY12" fmla="*/ 288925 h 415925"/>
                <a:gd name="connsiteX13" fmla="*/ 102874 w 160024"/>
                <a:gd name="connsiteY13" fmla="*/ 346075 h 415925"/>
                <a:gd name="connsiteX14" fmla="*/ 115574 w 160024"/>
                <a:gd name="connsiteY14" fmla="*/ 355600 h 415925"/>
                <a:gd name="connsiteX15" fmla="*/ 125099 w 160024"/>
                <a:gd name="connsiteY15" fmla="*/ 361950 h 415925"/>
                <a:gd name="connsiteX16" fmla="*/ 134624 w 160024"/>
                <a:gd name="connsiteY16" fmla="*/ 365125 h 415925"/>
                <a:gd name="connsiteX17" fmla="*/ 147324 w 160024"/>
                <a:gd name="connsiteY17" fmla="*/ 371475 h 415925"/>
                <a:gd name="connsiteX18" fmla="*/ 153674 w 160024"/>
                <a:gd name="connsiteY18" fmla="*/ 409575 h 415925"/>
                <a:gd name="connsiteX19" fmla="*/ 160024 w 160024"/>
                <a:gd name="connsiteY19" fmla="*/ 415925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024" h="415925">
                  <a:moveTo>
                    <a:pt x="13974" y="0"/>
                  </a:moveTo>
                  <a:cubicBezTo>
                    <a:pt x="12916" y="14817"/>
                    <a:pt x="12535" y="29697"/>
                    <a:pt x="10799" y="44450"/>
                  </a:cubicBezTo>
                  <a:cubicBezTo>
                    <a:pt x="10408" y="47774"/>
                    <a:pt x="7994" y="50649"/>
                    <a:pt x="7624" y="53975"/>
                  </a:cubicBezTo>
                  <a:cubicBezTo>
                    <a:pt x="0" y="122587"/>
                    <a:pt x="9448" y="81603"/>
                    <a:pt x="1274" y="114300"/>
                  </a:cubicBezTo>
                  <a:cubicBezTo>
                    <a:pt x="2332" y="122767"/>
                    <a:pt x="2204" y="131468"/>
                    <a:pt x="4449" y="139700"/>
                  </a:cubicBezTo>
                  <a:cubicBezTo>
                    <a:pt x="7079" y="149342"/>
                    <a:pt x="16976" y="152879"/>
                    <a:pt x="23499" y="158750"/>
                  </a:cubicBezTo>
                  <a:cubicBezTo>
                    <a:pt x="41031" y="174529"/>
                    <a:pt x="40260" y="174748"/>
                    <a:pt x="52074" y="190500"/>
                  </a:cubicBezTo>
                  <a:cubicBezTo>
                    <a:pt x="53132" y="194733"/>
                    <a:pt x="53995" y="199020"/>
                    <a:pt x="55249" y="203200"/>
                  </a:cubicBezTo>
                  <a:cubicBezTo>
                    <a:pt x="58991" y="215673"/>
                    <a:pt x="60968" y="226063"/>
                    <a:pt x="71124" y="234950"/>
                  </a:cubicBezTo>
                  <a:cubicBezTo>
                    <a:pt x="75768" y="239014"/>
                    <a:pt x="82180" y="240620"/>
                    <a:pt x="86999" y="244475"/>
                  </a:cubicBezTo>
                  <a:cubicBezTo>
                    <a:pt x="92843" y="249150"/>
                    <a:pt x="97582" y="255058"/>
                    <a:pt x="102874" y="260350"/>
                  </a:cubicBezTo>
                  <a:cubicBezTo>
                    <a:pt x="103932" y="263525"/>
                    <a:pt x="106419" y="266549"/>
                    <a:pt x="106049" y="269875"/>
                  </a:cubicBezTo>
                  <a:cubicBezTo>
                    <a:pt x="105310" y="276528"/>
                    <a:pt x="99699" y="288925"/>
                    <a:pt x="99699" y="288925"/>
                  </a:cubicBezTo>
                  <a:cubicBezTo>
                    <a:pt x="100757" y="307975"/>
                    <a:pt x="98455" y="327514"/>
                    <a:pt x="102874" y="346075"/>
                  </a:cubicBezTo>
                  <a:cubicBezTo>
                    <a:pt x="104100" y="351223"/>
                    <a:pt x="111268" y="352524"/>
                    <a:pt x="115574" y="355600"/>
                  </a:cubicBezTo>
                  <a:cubicBezTo>
                    <a:pt x="118679" y="357818"/>
                    <a:pt x="121686" y="360243"/>
                    <a:pt x="125099" y="361950"/>
                  </a:cubicBezTo>
                  <a:cubicBezTo>
                    <a:pt x="128092" y="363447"/>
                    <a:pt x="131548" y="363807"/>
                    <a:pt x="134624" y="365125"/>
                  </a:cubicBezTo>
                  <a:cubicBezTo>
                    <a:pt x="138974" y="366989"/>
                    <a:pt x="143091" y="369358"/>
                    <a:pt x="147324" y="371475"/>
                  </a:cubicBezTo>
                  <a:cubicBezTo>
                    <a:pt x="147638" y="374298"/>
                    <a:pt x="148597" y="401113"/>
                    <a:pt x="153674" y="409575"/>
                  </a:cubicBezTo>
                  <a:cubicBezTo>
                    <a:pt x="155214" y="412142"/>
                    <a:pt x="157907" y="413808"/>
                    <a:pt x="160024" y="415925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1" name="자유형 20"/>
            <p:cNvSpPr/>
            <p:nvPr/>
          </p:nvSpPr>
          <p:spPr>
            <a:xfrm>
              <a:off x="6832267" y="3810655"/>
              <a:ext cx="77527" cy="240651"/>
            </a:xfrm>
            <a:custGeom>
              <a:avLst/>
              <a:gdLst>
                <a:gd name="connsiteX0" fmla="*/ 22225 w 79375"/>
                <a:gd name="connsiteY0" fmla="*/ 0 h 247650"/>
                <a:gd name="connsiteX1" fmla="*/ 25400 w 79375"/>
                <a:gd name="connsiteY1" fmla="*/ 104775 h 247650"/>
                <a:gd name="connsiteX2" fmla="*/ 22225 w 79375"/>
                <a:gd name="connsiteY2" fmla="*/ 114300 h 247650"/>
                <a:gd name="connsiteX3" fmla="*/ 15875 w 79375"/>
                <a:gd name="connsiteY3" fmla="*/ 123825 h 247650"/>
                <a:gd name="connsiteX4" fmla="*/ 9525 w 79375"/>
                <a:gd name="connsiteY4" fmla="*/ 136525 h 247650"/>
                <a:gd name="connsiteX5" fmla="*/ 6350 w 79375"/>
                <a:gd name="connsiteY5" fmla="*/ 158750 h 247650"/>
                <a:gd name="connsiteX6" fmla="*/ 0 w 79375"/>
                <a:gd name="connsiteY6" fmla="*/ 190500 h 247650"/>
                <a:gd name="connsiteX7" fmla="*/ 3175 w 79375"/>
                <a:gd name="connsiteY7" fmla="*/ 206375 h 247650"/>
                <a:gd name="connsiteX8" fmla="*/ 12700 w 79375"/>
                <a:gd name="connsiteY8" fmla="*/ 209550 h 247650"/>
                <a:gd name="connsiteX9" fmla="*/ 22225 w 79375"/>
                <a:gd name="connsiteY9" fmla="*/ 215900 h 247650"/>
                <a:gd name="connsiteX10" fmla="*/ 53975 w 79375"/>
                <a:gd name="connsiteY10" fmla="*/ 238125 h 247650"/>
                <a:gd name="connsiteX11" fmla="*/ 69850 w 79375"/>
                <a:gd name="connsiteY11" fmla="*/ 241300 h 247650"/>
                <a:gd name="connsiteX12" fmla="*/ 79375 w 79375"/>
                <a:gd name="connsiteY1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375" h="247650">
                  <a:moveTo>
                    <a:pt x="22225" y="0"/>
                  </a:moveTo>
                  <a:cubicBezTo>
                    <a:pt x="37083" y="44575"/>
                    <a:pt x="31105" y="19207"/>
                    <a:pt x="25400" y="104775"/>
                  </a:cubicBezTo>
                  <a:cubicBezTo>
                    <a:pt x="25177" y="108114"/>
                    <a:pt x="23722" y="111307"/>
                    <a:pt x="22225" y="114300"/>
                  </a:cubicBezTo>
                  <a:cubicBezTo>
                    <a:pt x="20518" y="117713"/>
                    <a:pt x="17768" y="120512"/>
                    <a:pt x="15875" y="123825"/>
                  </a:cubicBezTo>
                  <a:cubicBezTo>
                    <a:pt x="13527" y="127934"/>
                    <a:pt x="11642" y="132292"/>
                    <a:pt x="9525" y="136525"/>
                  </a:cubicBezTo>
                  <a:cubicBezTo>
                    <a:pt x="8467" y="143933"/>
                    <a:pt x="7651" y="151380"/>
                    <a:pt x="6350" y="158750"/>
                  </a:cubicBezTo>
                  <a:cubicBezTo>
                    <a:pt x="4474" y="169379"/>
                    <a:pt x="0" y="190500"/>
                    <a:pt x="0" y="190500"/>
                  </a:cubicBezTo>
                  <a:cubicBezTo>
                    <a:pt x="1058" y="195792"/>
                    <a:pt x="182" y="201885"/>
                    <a:pt x="3175" y="206375"/>
                  </a:cubicBezTo>
                  <a:cubicBezTo>
                    <a:pt x="5031" y="209160"/>
                    <a:pt x="9707" y="208053"/>
                    <a:pt x="12700" y="209550"/>
                  </a:cubicBezTo>
                  <a:cubicBezTo>
                    <a:pt x="16113" y="211257"/>
                    <a:pt x="19172" y="213610"/>
                    <a:pt x="22225" y="215900"/>
                  </a:cubicBezTo>
                  <a:cubicBezTo>
                    <a:pt x="32267" y="223432"/>
                    <a:pt x="41989" y="233331"/>
                    <a:pt x="53975" y="238125"/>
                  </a:cubicBezTo>
                  <a:cubicBezTo>
                    <a:pt x="58985" y="240129"/>
                    <a:pt x="64558" y="240242"/>
                    <a:pt x="69850" y="241300"/>
                  </a:cubicBezTo>
                  <a:lnTo>
                    <a:pt x="79375" y="247650"/>
                  </a:ln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2" name="자유형 21"/>
            <p:cNvSpPr/>
            <p:nvPr/>
          </p:nvSpPr>
          <p:spPr>
            <a:xfrm>
              <a:off x="7381155" y="3159336"/>
              <a:ext cx="821782" cy="910482"/>
            </a:xfrm>
            <a:custGeom>
              <a:avLst/>
              <a:gdLst>
                <a:gd name="connsiteX0" fmla="*/ 0 w 841375"/>
                <a:gd name="connsiteY0" fmla="*/ 936960 h 936960"/>
                <a:gd name="connsiteX1" fmla="*/ 38100 w 841375"/>
                <a:gd name="connsiteY1" fmla="*/ 933785 h 936960"/>
                <a:gd name="connsiteX2" fmla="*/ 57150 w 841375"/>
                <a:gd name="connsiteY2" fmla="*/ 927435 h 936960"/>
                <a:gd name="connsiteX3" fmla="*/ 123825 w 841375"/>
                <a:gd name="connsiteY3" fmla="*/ 924260 h 936960"/>
                <a:gd name="connsiteX4" fmla="*/ 165100 w 841375"/>
                <a:gd name="connsiteY4" fmla="*/ 917910 h 936960"/>
                <a:gd name="connsiteX5" fmla="*/ 177800 w 841375"/>
                <a:gd name="connsiteY5" fmla="*/ 911560 h 936960"/>
                <a:gd name="connsiteX6" fmla="*/ 187325 w 841375"/>
                <a:gd name="connsiteY6" fmla="*/ 898860 h 936960"/>
                <a:gd name="connsiteX7" fmla="*/ 196850 w 841375"/>
                <a:gd name="connsiteY7" fmla="*/ 882985 h 936960"/>
                <a:gd name="connsiteX8" fmla="*/ 212725 w 841375"/>
                <a:gd name="connsiteY8" fmla="*/ 863935 h 936960"/>
                <a:gd name="connsiteX9" fmla="*/ 215900 w 841375"/>
                <a:gd name="connsiteY9" fmla="*/ 854410 h 936960"/>
                <a:gd name="connsiteX10" fmla="*/ 219075 w 841375"/>
                <a:gd name="connsiteY10" fmla="*/ 835360 h 936960"/>
                <a:gd name="connsiteX11" fmla="*/ 222250 w 841375"/>
                <a:gd name="connsiteY11" fmla="*/ 813135 h 936960"/>
                <a:gd name="connsiteX12" fmla="*/ 228600 w 841375"/>
                <a:gd name="connsiteY12" fmla="*/ 800435 h 936960"/>
                <a:gd name="connsiteX13" fmla="*/ 241300 w 841375"/>
                <a:gd name="connsiteY13" fmla="*/ 781385 h 936960"/>
                <a:gd name="connsiteX14" fmla="*/ 247650 w 841375"/>
                <a:gd name="connsiteY14" fmla="*/ 771860 h 936960"/>
                <a:gd name="connsiteX15" fmla="*/ 250825 w 841375"/>
                <a:gd name="connsiteY15" fmla="*/ 762335 h 936960"/>
                <a:gd name="connsiteX16" fmla="*/ 260350 w 841375"/>
                <a:gd name="connsiteY16" fmla="*/ 755985 h 936960"/>
                <a:gd name="connsiteX17" fmla="*/ 269875 w 841375"/>
                <a:gd name="connsiteY17" fmla="*/ 736935 h 936960"/>
                <a:gd name="connsiteX18" fmla="*/ 288925 w 841375"/>
                <a:gd name="connsiteY18" fmla="*/ 721060 h 936960"/>
                <a:gd name="connsiteX19" fmla="*/ 311150 w 841375"/>
                <a:gd name="connsiteY19" fmla="*/ 705185 h 936960"/>
                <a:gd name="connsiteX20" fmla="*/ 339725 w 841375"/>
                <a:gd name="connsiteY20" fmla="*/ 695660 h 936960"/>
                <a:gd name="connsiteX21" fmla="*/ 361950 w 841375"/>
                <a:gd name="connsiteY21" fmla="*/ 676610 h 936960"/>
                <a:gd name="connsiteX22" fmla="*/ 381000 w 841375"/>
                <a:gd name="connsiteY22" fmla="*/ 657560 h 936960"/>
                <a:gd name="connsiteX23" fmla="*/ 400050 w 841375"/>
                <a:gd name="connsiteY23" fmla="*/ 635335 h 936960"/>
                <a:gd name="connsiteX24" fmla="*/ 419100 w 841375"/>
                <a:gd name="connsiteY24" fmla="*/ 613110 h 936960"/>
                <a:gd name="connsiteX25" fmla="*/ 434975 w 841375"/>
                <a:gd name="connsiteY25" fmla="*/ 603585 h 936960"/>
                <a:gd name="connsiteX26" fmla="*/ 441325 w 841375"/>
                <a:gd name="connsiteY26" fmla="*/ 594060 h 936960"/>
                <a:gd name="connsiteX27" fmla="*/ 450850 w 841375"/>
                <a:gd name="connsiteY27" fmla="*/ 584535 h 936960"/>
                <a:gd name="connsiteX28" fmla="*/ 460375 w 841375"/>
                <a:gd name="connsiteY28" fmla="*/ 559135 h 936960"/>
                <a:gd name="connsiteX29" fmla="*/ 463550 w 841375"/>
                <a:gd name="connsiteY29" fmla="*/ 549610 h 936960"/>
                <a:gd name="connsiteX30" fmla="*/ 466725 w 841375"/>
                <a:gd name="connsiteY30" fmla="*/ 511510 h 936960"/>
                <a:gd name="connsiteX31" fmla="*/ 469900 w 841375"/>
                <a:gd name="connsiteY31" fmla="*/ 501985 h 936960"/>
                <a:gd name="connsiteX32" fmla="*/ 473075 w 841375"/>
                <a:gd name="connsiteY32" fmla="*/ 444835 h 936960"/>
                <a:gd name="connsiteX33" fmla="*/ 476250 w 841375"/>
                <a:gd name="connsiteY33" fmla="*/ 428960 h 936960"/>
                <a:gd name="connsiteX34" fmla="*/ 492125 w 841375"/>
                <a:gd name="connsiteY34" fmla="*/ 406735 h 936960"/>
                <a:gd name="connsiteX35" fmla="*/ 501650 w 841375"/>
                <a:gd name="connsiteY35" fmla="*/ 400385 h 936960"/>
                <a:gd name="connsiteX36" fmla="*/ 511175 w 841375"/>
                <a:gd name="connsiteY36" fmla="*/ 381335 h 936960"/>
                <a:gd name="connsiteX37" fmla="*/ 520700 w 841375"/>
                <a:gd name="connsiteY37" fmla="*/ 374985 h 936960"/>
                <a:gd name="connsiteX38" fmla="*/ 527050 w 841375"/>
                <a:gd name="connsiteY38" fmla="*/ 365460 h 936960"/>
                <a:gd name="connsiteX39" fmla="*/ 533400 w 841375"/>
                <a:gd name="connsiteY39" fmla="*/ 352760 h 936960"/>
                <a:gd name="connsiteX40" fmla="*/ 542925 w 841375"/>
                <a:gd name="connsiteY40" fmla="*/ 343235 h 936960"/>
                <a:gd name="connsiteX41" fmla="*/ 552450 w 841375"/>
                <a:gd name="connsiteY41" fmla="*/ 330535 h 936960"/>
                <a:gd name="connsiteX42" fmla="*/ 574675 w 841375"/>
                <a:gd name="connsiteY42" fmla="*/ 305135 h 936960"/>
                <a:gd name="connsiteX43" fmla="*/ 590550 w 841375"/>
                <a:gd name="connsiteY43" fmla="*/ 286085 h 936960"/>
                <a:gd name="connsiteX44" fmla="*/ 600075 w 841375"/>
                <a:gd name="connsiteY44" fmla="*/ 279735 h 936960"/>
                <a:gd name="connsiteX45" fmla="*/ 612775 w 841375"/>
                <a:gd name="connsiteY45" fmla="*/ 270210 h 936960"/>
                <a:gd name="connsiteX46" fmla="*/ 625475 w 841375"/>
                <a:gd name="connsiteY46" fmla="*/ 251160 h 936960"/>
                <a:gd name="connsiteX47" fmla="*/ 635000 w 841375"/>
                <a:gd name="connsiteY47" fmla="*/ 247985 h 936960"/>
                <a:gd name="connsiteX48" fmla="*/ 654050 w 841375"/>
                <a:gd name="connsiteY48" fmla="*/ 235285 h 936960"/>
                <a:gd name="connsiteX49" fmla="*/ 660400 w 841375"/>
                <a:gd name="connsiteY49" fmla="*/ 225760 h 936960"/>
                <a:gd name="connsiteX50" fmla="*/ 704850 w 841375"/>
                <a:gd name="connsiteY50" fmla="*/ 194010 h 936960"/>
                <a:gd name="connsiteX51" fmla="*/ 717550 w 841375"/>
                <a:gd name="connsiteY51" fmla="*/ 174960 h 936960"/>
                <a:gd name="connsiteX52" fmla="*/ 727075 w 841375"/>
                <a:gd name="connsiteY52" fmla="*/ 165435 h 936960"/>
                <a:gd name="connsiteX53" fmla="*/ 733425 w 841375"/>
                <a:gd name="connsiteY53" fmla="*/ 155910 h 936960"/>
                <a:gd name="connsiteX54" fmla="*/ 742950 w 841375"/>
                <a:gd name="connsiteY54" fmla="*/ 143210 h 936960"/>
                <a:gd name="connsiteX55" fmla="*/ 755650 w 841375"/>
                <a:gd name="connsiteY55" fmla="*/ 124160 h 936960"/>
                <a:gd name="connsiteX56" fmla="*/ 758825 w 841375"/>
                <a:gd name="connsiteY56" fmla="*/ 114635 h 936960"/>
                <a:gd name="connsiteX57" fmla="*/ 762000 w 841375"/>
                <a:gd name="connsiteY57" fmla="*/ 101935 h 936960"/>
                <a:gd name="connsiteX58" fmla="*/ 771525 w 841375"/>
                <a:gd name="connsiteY58" fmla="*/ 95585 h 936960"/>
                <a:gd name="connsiteX59" fmla="*/ 787400 w 841375"/>
                <a:gd name="connsiteY59" fmla="*/ 70185 h 936960"/>
                <a:gd name="connsiteX60" fmla="*/ 793750 w 841375"/>
                <a:gd name="connsiteY60" fmla="*/ 51135 h 936960"/>
                <a:gd name="connsiteX61" fmla="*/ 796925 w 841375"/>
                <a:gd name="connsiteY61" fmla="*/ 41610 h 936960"/>
                <a:gd name="connsiteX62" fmla="*/ 812800 w 841375"/>
                <a:gd name="connsiteY62" fmla="*/ 22560 h 936960"/>
                <a:gd name="connsiteX63" fmla="*/ 822325 w 841375"/>
                <a:gd name="connsiteY63" fmla="*/ 13035 h 936960"/>
                <a:gd name="connsiteX64" fmla="*/ 828675 w 841375"/>
                <a:gd name="connsiteY64" fmla="*/ 3510 h 936960"/>
                <a:gd name="connsiteX65" fmla="*/ 841375 w 841375"/>
                <a:gd name="connsiteY65" fmla="*/ 335 h 9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41375" h="936960">
                  <a:moveTo>
                    <a:pt x="0" y="936960"/>
                  </a:moveTo>
                  <a:cubicBezTo>
                    <a:pt x="12700" y="935902"/>
                    <a:pt x="25529" y="935880"/>
                    <a:pt x="38100" y="933785"/>
                  </a:cubicBezTo>
                  <a:cubicBezTo>
                    <a:pt x="44702" y="932685"/>
                    <a:pt x="50464" y="927753"/>
                    <a:pt x="57150" y="927435"/>
                  </a:cubicBezTo>
                  <a:lnTo>
                    <a:pt x="123825" y="924260"/>
                  </a:lnTo>
                  <a:cubicBezTo>
                    <a:pt x="126352" y="923899"/>
                    <a:pt x="161095" y="919111"/>
                    <a:pt x="165100" y="917910"/>
                  </a:cubicBezTo>
                  <a:cubicBezTo>
                    <a:pt x="169633" y="916550"/>
                    <a:pt x="173567" y="913677"/>
                    <a:pt x="177800" y="911560"/>
                  </a:cubicBezTo>
                  <a:cubicBezTo>
                    <a:pt x="180975" y="907327"/>
                    <a:pt x="184390" y="903263"/>
                    <a:pt x="187325" y="898860"/>
                  </a:cubicBezTo>
                  <a:cubicBezTo>
                    <a:pt x="190748" y="893725"/>
                    <a:pt x="193147" y="887922"/>
                    <a:pt x="196850" y="882985"/>
                  </a:cubicBezTo>
                  <a:cubicBezTo>
                    <a:pt x="207383" y="868941"/>
                    <a:pt x="205321" y="878743"/>
                    <a:pt x="212725" y="863935"/>
                  </a:cubicBezTo>
                  <a:cubicBezTo>
                    <a:pt x="214222" y="860942"/>
                    <a:pt x="215174" y="857677"/>
                    <a:pt x="215900" y="854410"/>
                  </a:cubicBezTo>
                  <a:cubicBezTo>
                    <a:pt x="217297" y="848126"/>
                    <a:pt x="218096" y="841723"/>
                    <a:pt x="219075" y="835360"/>
                  </a:cubicBezTo>
                  <a:cubicBezTo>
                    <a:pt x="220213" y="827963"/>
                    <a:pt x="220281" y="820355"/>
                    <a:pt x="222250" y="813135"/>
                  </a:cubicBezTo>
                  <a:cubicBezTo>
                    <a:pt x="223495" y="808569"/>
                    <a:pt x="226165" y="804494"/>
                    <a:pt x="228600" y="800435"/>
                  </a:cubicBezTo>
                  <a:cubicBezTo>
                    <a:pt x="232527" y="793891"/>
                    <a:pt x="237067" y="787735"/>
                    <a:pt x="241300" y="781385"/>
                  </a:cubicBezTo>
                  <a:cubicBezTo>
                    <a:pt x="243417" y="778210"/>
                    <a:pt x="246443" y="775480"/>
                    <a:pt x="247650" y="771860"/>
                  </a:cubicBezTo>
                  <a:cubicBezTo>
                    <a:pt x="248708" y="768685"/>
                    <a:pt x="248734" y="764948"/>
                    <a:pt x="250825" y="762335"/>
                  </a:cubicBezTo>
                  <a:cubicBezTo>
                    <a:pt x="253209" y="759355"/>
                    <a:pt x="257175" y="758102"/>
                    <a:pt x="260350" y="755985"/>
                  </a:cubicBezTo>
                  <a:cubicBezTo>
                    <a:pt x="263525" y="749635"/>
                    <a:pt x="265937" y="742842"/>
                    <a:pt x="269875" y="736935"/>
                  </a:cubicBezTo>
                  <a:cubicBezTo>
                    <a:pt x="275266" y="728849"/>
                    <a:pt x="281471" y="726385"/>
                    <a:pt x="288925" y="721060"/>
                  </a:cubicBezTo>
                  <a:cubicBezTo>
                    <a:pt x="292281" y="718663"/>
                    <a:pt x="306162" y="707679"/>
                    <a:pt x="311150" y="705185"/>
                  </a:cubicBezTo>
                  <a:cubicBezTo>
                    <a:pt x="323106" y="699207"/>
                    <a:pt x="327598" y="698692"/>
                    <a:pt x="339725" y="695660"/>
                  </a:cubicBezTo>
                  <a:cubicBezTo>
                    <a:pt x="363053" y="664556"/>
                    <a:pt x="334711" y="698401"/>
                    <a:pt x="361950" y="676610"/>
                  </a:cubicBezTo>
                  <a:cubicBezTo>
                    <a:pt x="368962" y="671000"/>
                    <a:pt x="374650" y="663910"/>
                    <a:pt x="381000" y="657560"/>
                  </a:cubicBezTo>
                  <a:cubicBezTo>
                    <a:pt x="392539" y="646021"/>
                    <a:pt x="389867" y="649591"/>
                    <a:pt x="400050" y="635335"/>
                  </a:cubicBezTo>
                  <a:cubicBezTo>
                    <a:pt x="407770" y="624527"/>
                    <a:pt x="406763" y="622706"/>
                    <a:pt x="419100" y="613110"/>
                  </a:cubicBezTo>
                  <a:cubicBezTo>
                    <a:pt x="423971" y="609321"/>
                    <a:pt x="429683" y="606760"/>
                    <a:pt x="434975" y="603585"/>
                  </a:cubicBezTo>
                  <a:cubicBezTo>
                    <a:pt x="437092" y="600410"/>
                    <a:pt x="438882" y="596991"/>
                    <a:pt x="441325" y="594060"/>
                  </a:cubicBezTo>
                  <a:cubicBezTo>
                    <a:pt x="444200" y="590611"/>
                    <a:pt x="448240" y="588189"/>
                    <a:pt x="450850" y="584535"/>
                  </a:cubicBezTo>
                  <a:cubicBezTo>
                    <a:pt x="457896" y="574671"/>
                    <a:pt x="457210" y="570214"/>
                    <a:pt x="460375" y="559135"/>
                  </a:cubicBezTo>
                  <a:cubicBezTo>
                    <a:pt x="461294" y="555917"/>
                    <a:pt x="462492" y="552785"/>
                    <a:pt x="463550" y="549610"/>
                  </a:cubicBezTo>
                  <a:cubicBezTo>
                    <a:pt x="464608" y="536910"/>
                    <a:pt x="465041" y="524142"/>
                    <a:pt x="466725" y="511510"/>
                  </a:cubicBezTo>
                  <a:cubicBezTo>
                    <a:pt x="467167" y="508193"/>
                    <a:pt x="469583" y="505317"/>
                    <a:pt x="469900" y="501985"/>
                  </a:cubicBezTo>
                  <a:cubicBezTo>
                    <a:pt x="471709" y="482992"/>
                    <a:pt x="471422" y="463843"/>
                    <a:pt x="473075" y="444835"/>
                  </a:cubicBezTo>
                  <a:cubicBezTo>
                    <a:pt x="473542" y="439459"/>
                    <a:pt x="474355" y="434013"/>
                    <a:pt x="476250" y="428960"/>
                  </a:cubicBezTo>
                  <a:cubicBezTo>
                    <a:pt x="477332" y="426076"/>
                    <a:pt x="491687" y="407173"/>
                    <a:pt x="492125" y="406735"/>
                  </a:cubicBezTo>
                  <a:cubicBezTo>
                    <a:pt x="494823" y="404037"/>
                    <a:pt x="498475" y="402502"/>
                    <a:pt x="501650" y="400385"/>
                  </a:cubicBezTo>
                  <a:cubicBezTo>
                    <a:pt x="504232" y="392638"/>
                    <a:pt x="505020" y="387490"/>
                    <a:pt x="511175" y="381335"/>
                  </a:cubicBezTo>
                  <a:cubicBezTo>
                    <a:pt x="513873" y="378637"/>
                    <a:pt x="517525" y="377102"/>
                    <a:pt x="520700" y="374985"/>
                  </a:cubicBezTo>
                  <a:cubicBezTo>
                    <a:pt x="522817" y="371810"/>
                    <a:pt x="525157" y="368773"/>
                    <a:pt x="527050" y="365460"/>
                  </a:cubicBezTo>
                  <a:cubicBezTo>
                    <a:pt x="529398" y="361351"/>
                    <a:pt x="530649" y="356611"/>
                    <a:pt x="533400" y="352760"/>
                  </a:cubicBezTo>
                  <a:cubicBezTo>
                    <a:pt x="536010" y="349106"/>
                    <a:pt x="540003" y="346644"/>
                    <a:pt x="542925" y="343235"/>
                  </a:cubicBezTo>
                  <a:cubicBezTo>
                    <a:pt x="546369" y="339217"/>
                    <a:pt x="549415" y="334870"/>
                    <a:pt x="552450" y="330535"/>
                  </a:cubicBezTo>
                  <a:cubicBezTo>
                    <a:pt x="568656" y="307384"/>
                    <a:pt x="558105" y="316181"/>
                    <a:pt x="574675" y="305135"/>
                  </a:cubicBezTo>
                  <a:cubicBezTo>
                    <a:pt x="580919" y="295769"/>
                    <a:pt x="581383" y="293725"/>
                    <a:pt x="590550" y="286085"/>
                  </a:cubicBezTo>
                  <a:cubicBezTo>
                    <a:pt x="593481" y="283642"/>
                    <a:pt x="596970" y="281953"/>
                    <a:pt x="600075" y="279735"/>
                  </a:cubicBezTo>
                  <a:cubicBezTo>
                    <a:pt x="604381" y="276659"/>
                    <a:pt x="608542" y="273385"/>
                    <a:pt x="612775" y="270210"/>
                  </a:cubicBezTo>
                  <a:cubicBezTo>
                    <a:pt x="616104" y="260224"/>
                    <a:pt x="615282" y="257955"/>
                    <a:pt x="625475" y="251160"/>
                  </a:cubicBezTo>
                  <a:cubicBezTo>
                    <a:pt x="628260" y="249304"/>
                    <a:pt x="632074" y="249610"/>
                    <a:pt x="635000" y="247985"/>
                  </a:cubicBezTo>
                  <a:cubicBezTo>
                    <a:pt x="641671" y="244279"/>
                    <a:pt x="654050" y="235285"/>
                    <a:pt x="654050" y="235285"/>
                  </a:cubicBezTo>
                  <a:cubicBezTo>
                    <a:pt x="656167" y="232110"/>
                    <a:pt x="657528" y="228273"/>
                    <a:pt x="660400" y="225760"/>
                  </a:cubicBezTo>
                  <a:cubicBezTo>
                    <a:pt x="670279" y="217116"/>
                    <a:pt x="698275" y="203873"/>
                    <a:pt x="704850" y="194010"/>
                  </a:cubicBezTo>
                  <a:cubicBezTo>
                    <a:pt x="709083" y="187660"/>
                    <a:pt x="712865" y="180984"/>
                    <a:pt x="717550" y="174960"/>
                  </a:cubicBezTo>
                  <a:cubicBezTo>
                    <a:pt x="720307" y="171416"/>
                    <a:pt x="724200" y="168884"/>
                    <a:pt x="727075" y="165435"/>
                  </a:cubicBezTo>
                  <a:cubicBezTo>
                    <a:pt x="729518" y="162504"/>
                    <a:pt x="731207" y="159015"/>
                    <a:pt x="733425" y="155910"/>
                  </a:cubicBezTo>
                  <a:cubicBezTo>
                    <a:pt x="736501" y="151604"/>
                    <a:pt x="739915" y="147545"/>
                    <a:pt x="742950" y="143210"/>
                  </a:cubicBezTo>
                  <a:cubicBezTo>
                    <a:pt x="747327" y="136958"/>
                    <a:pt x="753237" y="131400"/>
                    <a:pt x="755650" y="124160"/>
                  </a:cubicBezTo>
                  <a:cubicBezTo>
                    <a:pt x="756708" y="120985"/>
                    <a:pt x="757906" y="117853"/>
                    <a:pt x="758825" y="114635"/>
                  </a:cubicBezTo>
                  <a:cubicBezTo>
                    <a:pt x="760024" y="110439"/>
                    <a:pt x="759579" y="105566"/>
                    <a:pt x="762000" y="101935"/>
                  </a:cubicBezTo>
                  <a:cubicBezTo>
                    <a:pt x="764117" y="98760"/>
                    <a:pt x="768827" y="98283"/>
                    <a:pt x="771525" y="95585"/>
                  </a:cubicBezTo>
                  <a:cubicBezTo>
                    <a:pt x="777894" y="89216"/>
                    <a:pt x="784047" y="78568"/>
                    <a:pt x="787400" y="70185"/>
                  </a:cubicBezTo>
                  <a:cubicBezTo>
                    <a:pt x="789886" y="63970"/>
                    <a:pt x="791633" y="57485"/>
                    <a:pt x="793750" y="51135"/>
                  </a:cubicBezTo>
                  <a:cubicBezTo>
                    <a:pt x="794808" y="47960"/>
                    <a:pt x="794558" y="43977"/>
                    <a:pt x="796925" y="41610"/>
                  </a:cubicBezTo>
                  <a:cubicBezTo>
                    <a:pt x="824752" y="13783"/>
                    <a:pt x="790698" y="49082"/>
                    <a:pt x="812800" y="22560"/>
                  </a:cubicBezTo>
                  <a:cubicBezTo>
                    <a:pt x="815675" y="19111"/>
                    <a:pt x="819450" y="16484"/>
                    <a:pt x="822325" y="13035"/>
                  </a:cubicBezTo>
                  <a:cubicBezTo>
                    <a:pt x="824768" y="10104"/>
                    <a:pt x="825695" y="5894"/>
                    <a:pt x="828675" y="3510"/>
                  </a:cubicBezTo>
                  <a:cubicBezTo>
                    <a:pt x="833062" y="0"/>
                    <a:pt x="836796" y="335"/>
                    <a:pt x="841375" y="335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3" name="자유형 22"/>
            <p:cNvSpPr/>
            <p:nvPr/>
          </p:nvSpPr>
          <p:spPr>
            <a:xfrm>
              <a:off x="7647847" y="3187429"/>
              <a:ext cx="573697" cy="854620"/>
            </a:xfrm>
            <a:custGeom>
              <a:avLst/>
              <a:gdLst>
                <a:gd name="connsiteX0" fmla="*/ 0 w 587375"/>
                <a:gd name="connsiteY0" fmla="*/ 879475 h 879475"/>
                <a:gd name="connsiteX1" fmla="*/ 9525 w 587375"/>
                <a:gd name="connsiteY1" fmla="*/ 876300 h 879475"/>
                <a:gd name="connsiteX2" fmla="*/ 31750 w 587375"/>
                <a:gd name="connsiteY2" fmla="*/ 857250 h 879475"/>
                <a:gd name="connsiteX3" fmla="*/ 38100 w 587375"/>
                <a:gd name="connsiteY3" fmla="*/ 847725 h 879475"/>
                <a:gd name="connsiteX4" fmla="*/ 66675 w 587375"/>
                <a:gd name="connsiteY4" fmla="*/ 828675 h 879475"/>
                <a:gd name="connsiteX5" fmla="*/ 85725 w 587375"/>
                <a:gd name="connsiteY5" fmla="*/ 819150 h 879475"/>
                <a:gd name="connsiteX6" fmla="*/ 117475 w 587375"/>
                <a:gd name="connsiteY6" fmla="*/ 793750 h 879475"/>
                <a:gd name="connsiteX7" fmla="*/ 158750 w 587375"/>
                <a:gd name="connsiteY7" fmla="*/ 758825 h 879475"/>
                <a:gd name="connsiteX8" fmla="*/ 174625 w 587375"/>
                <a:gd name="connsiteY8" fmla="*/ 746125 h 879475"/>
                <a:gd name="connsiteX9" fmla="*/ 187325 w 587375"/>
                <a:gd name="connsiteY9" fmla="*/ 736600 h 879475"/>
                <a:gd name="connsiteX10" fmla="*/ 206375 w 587375"/>
                <a:gd name="connsiteY10" fmla="*/ 720725 h 879475"/>
                <a:gd name="connsiteX11" fmla="*/ 209550 w 587375"/>
                <a:gd name="connsiteY11" fmla="*/ 711200 h 879475"/>
                <a:gd name="connsiteX12" fmla="*/ 212725 w 587375"/>
                <a:gd name="connsiteY12" fmla="*/ 685800 h 879475"/>
                <a:gd name="connsiteX13" fmla="*/ 222250 w 587375"/>
                <a:gd name="connsiteY13" fmla="*/ 660400 h 879475"/>
                <a:gd name="connsiteX14" fmla="*/ 231775 w 587375"/>
                <a:gd name="connsiteY14" fmla="*/ 650875 h 879475"/>
                <a:gd name="connsiteX15" fmla="*/ 244475 w 587375"/>
                <a:gd name="connsiteY15" fmla="*/ 631825 h 879475"/>
                <a:gd name="connsiteX16" fmla="*/ 250825 w 587375"/>
                <a:gd name="connsiteY16" fmla="*/ 622300 h 879475"/>
                <a:gd name="connsiteX17" fmla="*/ 257175 w 587375"/>
                <a:gd name="connsiteY17" fmla="*/ 609600 h 879475"/>
                <a:gd name="connsiteX18" fmla="*/ 263525 w 587375"/>
                <a:gd name="connsiteY18" fmla="*/ 587375 h 879475"/>
                <a:gd name="connsiteX19" fmla="*/ 269875 w 587375"/>
                <a:gd name="connsiteY19" fmla="*/ 574675 h 879475"/>
                <a:gd name="connsiteX20" fmla="*/ 273050 w 587375"/>
                <a:gd name="connsiteY20" fmla="*/ 561975 h 879475"/>
                <a:gd name="connsiteX21" fmla="*/ 276225 w 587375"/>
                <a:gd name="connsiteY21" fmla="*/ 552450 h 879475"/>
                <a:gd name="connsiteX22" fmla="*/ 279400 w 587375"/>
                <a:gd name="connsiteY22" fmla="*/ 533400 h 879475"/>
                <a:gd name="connsiteX23" fmla="*/ 285750 w 587375"/>
                <a:gd name="connsiteY23" fmla="*/ 517525 h 879475"/>
                <a:gd name="connsiteX24" fmla="*/ 292100 w 587375"/>
                <a:gd name="connsiteY24" fmla="*/ 488950 h 879475"/>
                <a:gd name="connsiteX25" fmla="*/ 295275 w 587375"/>
                <a:gd name="connsiteY25" fmla="*/ 479425 h 879475"/>
                <a:gd name="connsiteX26" fmla="*/ 304800 w 587375"/>
                <a:gd name="connsiteY26" fmla="*/ 469900 h 879475"/>
                <a:gd name="connsiteX27" fmla="*/ 307975 w 587375"/>
                <a:gd name="connsiteY27" fmla="*/ 403225 h 879475"/>
                <a:gd name="connsiteX28" fmla="*/ 311150 w 587375"/>
                <a:gd name="connsiteY28" fmla="*/ 393700 h 879475"/>
                <a:gd name="connsiteX29" fmla="*/ 323850 w 587375"/>
                <a:gd name="connsiteY29" fmla="*/ 371475 h 879475"/>
                <a:gd name="connsiteX30" fmla="*/ 333375 w 587375"/>
                <a:gd name="connsiteY30" fmla="*/ 361950 h 879475"/>
                <a:gd name="connsiteX31" fmla="*/ 346075 w 587375"/>
                <a:gd name="connsiteY31" fmla="*/ 339725 h 879475"/>
                <a:gd name="connsiteX32" fmla="*/ 358775 w 587375"/>
                <a:gd name="connsiteY32" fmla="*/ 330200 h 879475"/>
                <a:gd name="connsiteX33" fmla="*/ 361950 w 587375"/>
                <a:gd name="connsiteY33" fmla="*/ 320675 h 879475"/>
                <a:gd name="connsiteX34" fmla="*/ 371475 w 587375"/>
                <a:gd name="connsiteY34" fmla="*/ 314325 h 879475"/>
                <a:gd name="connsiteX35" fmla="*/ 377825 w 587375"/>
                <a:gd name="connsiteY35" fmla="*/ 304800 h 879475"/>
                <a:gd name="connsiteX36" fmla="*/ 384175 w 587375"/>
                <a:gd name="connsiteY36" fmla="*/ 282575 h 879475"/>
                <a:gd name="connsiteX37" fmla="*/ 400050 w 587375"/>
                <a:gd name="connsiteY37" fmla="*/ 263525 h 879475"/>
                <a:gd name="connsiteX38" fmla="*/ 406400 w 587375"/>
                <a:gd name="connsiteY38" fmla="*/ 254000 h 879475"/>
                <a:gd name="connsiteX39" fmla="*/ 415925 w 587375"/>
                <a:gd name="connsiteY39" fmla="*/ 244475 h 879475"/>
                <a:gd name="connsiteX40" fmla="*/ 434975 w 587375"/>
                <a:gd name="connsiteY40" fmla="*/ 225425 h 879475"/>
                <a:gd name="connsiteX41" fmla="*/ 441325 w 587375"/>
                <a:gd name="connsiteY41" fmla="*/ 215900 h 879475"/>
                <a:gd name="connsiteX42" fmla="*/ 450850 w 587375"/>
                <a:gd name="connsiteY42" fmla="*/ 212725 h 879475"/>
                <a:gd name="connsiteX43" fmla="*/ 466725 w 587375"/>
                <a:gd name="connsiteY43" fmla="*/ 193675 h 879475"/>
                <a:gd name="connsiteX44" fmla="*/ 482600 w 587375"/>
                <a:gd name="connsiteY44" fmla="*/ 177800 h 879475"/>
                <a:gd name="connsiteX45" fmla="*/ 492125 w 587375"/>
                <a:gd name="connsiteY45" fmla="*/ 165100 h 879475"/>
                <a:gd name="connsiteX46" fmla="*/ 514350 w 587375"/>
                <a:gd name="connsiteY46" fmla="*/ 142875 h 879475"/>
                <a:gd name="connsiteX47" fmla="*/ 527050 w 587375"/>
                <a:gd name="connsiteY47" fmla="*/ 123825 h 879475"/>
                <a:gd name="connsiteX48" fmla="*/ 530225 w 587375"/>
                <a:gd name="connsiteY48" fmla="*/ 114300 h 879475"/>
                <a:gd name="connsiteX49" fmla="*/ 536575 w 587375"/>
                <a:gd name="connsiteY49" fmla="*/ 104775 h 879475"/>
                <a:gd name="connsiteX50" fmla="*/ 542925 w 587375"/>
                <a:gd name="connsiteY50" fmla="*/ 85725 h 879475"/>
                <a:gd name="connsiteX51" fmla="*/ 549275 w 587375"/>
                <a:gd name="connsiteY51" fmla="*/ 63500 h 879475"/>
                <a:gd name="connsiteX52" fmla="*/ 555625 w 587375"/>
                <a:gd name="connsiteY52" fmla="*/ 53975 h 879475"/>
                <a:gd name="connsiteX53" fmla="*/ 561975 w 587375"/>
                <a:gd name="connsiteY53" fmla="*/ 31750 h 879475"/>
                <a:gd name="connsiteX54" fmla="*/ 565150 w 587375"/>
                <a:gd name="connsiteY54" fmla="*/ 22225 h 879475"/>
                <a:gd name="connsiteX55" fmla="*/ 571500 w 587375"/>
                <a:gd name="connsiteY55" fmla="*/ 12700 h 879475"/>
                <a:gd name="connsiteX56" fmla="*/ 581025 w 587375"/>
                <a:gd name="connsiteY56" fmla="*/ 9525 h 879475"/>
                <a:gd name="connsiteX57" fmla="*/ 587375 w 587375"/>
                <a:gd name="connsiteY57" fmla="*/ 0 h 87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7375" h="879475">
                  <a:moveTo>
                    <a:pt x="0" y="879475"/>
                  </a:moveTo>
                  <a:cubicBezTo>
                    <a:pt x="3175" y="878417"/>
                    <a:pt x="6532" y="877797"/>
                    <a:pt x="9525" y="876300"/>
                  </a:cubicBezTo>
                  <a:cubicBezTo>
                    <a:pt x="17951" y="872087"/>
                    <a:pt x="25891" y="864085"/>
                    <a:pt x="31750" y="857250"/>
                  </a:cubicBezTo>
                  <a:cubicBezTo>
                    <a:pt x="34233" y="854353"/>
                    <a:pt x="35402" y="850423"/>
                    <a:pt x="38100" y="847725"/>
                  </a:cubicBezTo>
                  <a:cubicBezTo>
                    <a:pt x="66812" y="819013"/>
                    <a:pt x="46437" y="838794"/>
                    <a:pt x="66675" y="828675"/>
                  </a:cubicBezTo>
                  <a:cubicBezTo>
                    <a:pt x="91294" y="816365"/>
                    <a:pt x="61784" y="827130"/>
                    <a:pt x="85725" y="819150"/>
                  </a:cubicBezTo>
                  <a:cubicBezTo>
                    <a:pt x="96308" y="810683"/>
                    <a:pt x="107891" y="803334"/>
                    <a:pt x="117475" y="793750"/>
                  </a:cubicBezTo>
                  <a:cubicBezTo>
                    <a:pt x="136584" y="774641"/>
                    <a:pt x="123494" y="787030"/>
                    <a:pt x="158750" y="758825"/>
                  </a:cubicBezTo>
                  <a:cubicBezTo>
                    <a:pt x="164042" y="754592"/>
                    <a:pt x="169276" y="750285"/>
                    <a:pt x="174625" y="746125"/>
                  </a:cubicBezTo>
                  <a:cubicBezTo>
                    <a:pt x="178802" y="742876"/>
                    <a:pt x="183583" y="740342"/>
                    <a:pt x="187325" y="736600"/>
                  </a:cubicBezTo>
                  <a:cubicBezTo>
                    <a:pt x="199548" y="724377"/>
                    <a:pt x="193114" y="729566"/>
                    <a:pt x="206375" y="720725"/>
                  </a:cubicBezTo>
                  <a:cubicBezTo>
                    <a:pt x="207433" y="717550"/>
                    <a:pt x="208951" y="714493"/>
                    <a:pt x="209550" y="711200"/>
                  </a:cubicBezTo>
                  <a:cubicBezTo>
                    <a:pt x="211076" y="702805"/>
                    <a:pt x="210656" y="694078"/>
                    <a:pt x="212725" y="685800"/>
                  </a:cubicBezTo>
                  <a:cubicBezTo>
                    <a:pt x="214918" y="677028"/>
                    <a:pt x="217920" y="668338"/>
                    <a:pt x="222250" y="660400"/>
                  </a:cubicBezTo>
                  <a:cubicBezTo>
                    <a:pt x="224400" y="656458"/>
                    <a:pt x="229018" y="654419"/>
                    <a:pt x="231775" y="650875"/>
                  </a:cubicBezTo>
                  <a:cubicBezTo>
                    <a:pt x="236460" y="644851"/>
                    <a:pt x="240242" y="638175"/>
                    <a:pt x="244475" y="631825"/>
                  </a:cubicBezTo>
                  <a:cubicBezTo>
                    <a:pt x="246592" y="628650"/>
                    <a:pt x="249118" y="625713"/>
                    <a:pt x="250825" y="622300"/>
                  </a:cubicBezTo>
                  <a:cubicBezTo>
                    <a:pt x="252942" y="618067"/>
                    <a:pt x="255513" y="614032"/>
                    <a:pt x="257175" y="609600"/>
                  </a:cubicBezTo>
                  <a:cubicBezTo>
                    <a:pt x="265231" y="588118"/>
                    <a:pt x="255849" y="605285"/>
                    <a:pt x="263525" y="587375"/>
                  </a:cubicBezTo>
                  <a:cubicBezTo>
                    <a:pt x="265389" y="583025"/>
                    <a:pt x="268213" y="579107"/>
                    <a:pt x="269875" y="574675"/>
                  </a:cubicBezTo>
                  <a:cubicBezTo>
                    <a:pt x="271407" y="570589"/>
                    <a:pt x="271851" y="566171"/>
                    <a:pt x="273050" y="561975"/>
                  </a:cubicBezTo>
                  <a:cubicBezTo>
                    <a:pt x="273969" y="558757"/>
                    <a:pt x="275499" y="555717"/>
                    <a:pt x="276225" y="552450"/>
                  </a:cubicBezTo>
                  <a:cubicBezTo>
                    <a:pt x="277622" y="546166"/>
                    <a:pt x="277706" y="539611"/>
                    <a:pt x="279400" y="533400"/>
                  </a:cubicBezTo>
                  <a:cubicBezTo>
                    <a:pt x="280900" y="527902"/>
                    <a:pt x="283948" y="522932"/>
                    <a:pt x="285750" y="517525"/>
                  </a:cubicBezTo>
                  <a:cubicBezTo>
                    <a:pt x="289009" y="507747"/>
                    <a:pt x="289584" y="499016"/>
                    <a:pt x="292100" y="488950"/>
                  </a:cubicBezTo>
                  <a:cubicBezTo>
                    <a:pt x="292912" y="485703"/>
                    <a:pt x="293419" y="482210"/>
                    <a:pt x="295275" y="479425"/>
                  </a:cubicBezTo>
                  <a:cubicBezTo>
                    <a:pt x="297766" y="475689"/>
                    <a:pt x="301625" y="473075"/>
                    <a:pt x="304800" y="469900"/>
                  </a:cubicBezTo>
                  <a:cubicBezTo>
                    <a:pt x="305858" y="447675"/>
                    <a:pt x="306127" y="425398"/>
                    <a:pt x="307975" y="403225"/>
                  </a:cubicBezTo>
                  <a:cubicBezTo>
                    <a:pt x="308253" y="399890"/>
                    <a:pt x="309832" y="396776"/>
                    <a:pt x="311150" y="393700"/>
                  </a:cubicBezTo>
                  <a:cubicBezTo>
                    <a:pt x="313890" y="387306"/>
                    <a:pt x="319161" y="377102"/>
                    <a:pt x="323850" y="371475"/>
                  </a:cubicBezTo>
                  <a:cubicBezTo>
                    <a:pt x="326725" y="368026"/>
                    <a:pt x="330765" y="365604"/>
                    <a:pt x="333375" y="361950"/>
                  </a:cubicBezTo>
                  <a:cubicBezTo>
                    <a:pt x="339601" y="353234"/>
                    <a:pt x="338576" y="347224"/>
                    <a:pt x="346075" y="339725"/>
                  </a:cubicBezTo>
                  <a:cubicBezTo>
                    <a:pt x="349817" y="335983"/>
                    <a:pt x="354542" y="333375"/>
                    <a:pt x="358775" y="330200"/>
                  </a:cubicBezTo>
                  <a:cubicBezTo>
                    <a:pt x="359833" y="327025"/>
                    <a:pt x="359859" y="323288"/>
                    <a:pt x="361950" y="320675"/>
                  </a:cubicBezTo>
                  <a:cubicBezTo>
                    <a:pt x="364334" y="317695"/>
                    <a:pt x="368777" y="317023"/>
                    <a:pt x="371475" y="314325"/>
                  </a:cubicBezTo>
                  <a:cubicBezTo>
                    <a:pt x="374173" y="311627"/>
                    <a:pt x="375708" y="307975"/>
                    <a:pt x="377825" y="304800"/>
                  </a:cubicBezTo>
                  <a:cubicBezTo>
                    <a:pt x="378842" y="300731"/>
                    <a:pt x="381898" y="287130"/>
                    <a:pt x="384175" y="282575"/>
                  </a:cubicBezTo>
                  <a:cubicBezTo>
                    <a:pt x="390087" y="270751"/>
                    <a:pt x="391273" y="274058"/>
                    <a:pt x="400050" y="263525"/>
                  </a:cubicBezTo>
                  <a:cubicBezTo>
                    <a:pt x="402493" y="260594"/>
                    <a:pt x="403957" y="256931"/>
                    <a:pt x="406400" y="254000"/>
                  </a:cubicBezTo>
                  <a:cubicBezTo>
                    <a:pt x="409275" y="250551"/>
                    <a:pt x="413003" y="247884"/>
                    <a:pt x="415925" y="244475"/>
                  </a:cubicBezTo>
                  <a:cubicBezTo>
                    <a:pt x="431678" y="226097"/>
                    <a:pt x="418207" y="236604"/>
                    <a:pt x="434975" y="225425"/>
                  </a:cubicBezTo>
                  <a:cubicBezTo>
                    <a:pt x="437092" y="222250"/>
                    <a:pt x="438345" y="218284"/>
                    <a:pt x="441325" y="215900"/>
                  </a:cubicBezTo>
                  <a:cubicBezTo>
                    <a:pt x="443938" y="213809"/>
                    <a:pt x="448483" y="215092"/>
                    <a:pt x="450850" y="212725"/>
                  </a:cubicBezTo>
                  <a:cubicBezTo>
                    <a:pt x="483076" y="180499"/>
                    <a:pt x="433776" y="215641"/>
                    <a:pt x="466725" y="193675"/>
                  </a:cubicBezTo>
                  <a:cubicBezTo>
                    <a:pt x="483658" y="168275"/>
                    <a:pt x="461433" y="198967"/>
                    <a:pt x="482600" y="177800"/>
                  </a:cubicBezTo>
                  <a:cubicBezTo>
                    <a:pt x="486342" y="174058"/>
                    <a:pt x="488565" y="169016"/>
                    <a:pt x="492125" y="165100"/>
                  </a:cubicBezTo>
                  <a:cubicBezTo>
                    <a:pt x="499173" y="157348"/>
                    <a:pt x="508538" y="151592"/>
                    <a:pt x="514350" y="142875"/>
                  </a:cubicBezTo>
                  <a:cubicBezTo>
                    <a:pt x="518583" y="136525"/>
                    <a:pt x="524637" y="131065"/>
                    <a:pt x="527050" y="123825"/>
                  </a:cubicBezTo>
                  <a:cubicBezTo>
                    <a:pt x="528108" y="120650"/>
                    <a:pt x="528728" y="117293"/>
                    <a:pt x="530225" y="114300"/>
                  </a:cubicBezTo>
                  <a:cubicBezTo>
                    <a:pt x="531932" y="110887"/>
                    <a:pt x="535025" y="108262"/>
                    <a:pt x="536575" y="104775"/>
                  </a:cubicBezTo>
                  <a:cubicBezTo>
                    <a:pt x="539293" y="98658"/>
                    <a:pt x="541302" y="92219"/>
                    <a:pt x="542925" y="85725"/>
                  </a:cubicBezTo>
                  <a:cubicBezTo>
                    <a:pt x="543942" y="81656"/>
                    <a:pt x="546998" y="68055"/>
                    <a:pt x="549275" y="63500"/>
                  </a:cubicBezTo>
                  <a:cubicBezTo>
                    <a:pt x="550982" y="60087"/>
                    <a:pt x="553918" y="57388"/>
                    <a:pt x="555625" y="53975"/>
                  </a:cubicBezTo>
                  <a:cubicBezTo>
                    <a:pt x="558163" y="48900"/>
                    <a:pt x="560619" y="36497"/>
                    <a:pt x="561975" y="31750"/>
                  </a:cubicBezTo>
                  <a:cubicBezTo>
                    <a:pt x="562894" y="28532"/>
                    <a:pt x="563653" y="25218"/>
                    <a:pt x="565150" y="22225"/>
                  </a:cubicBezTo>
                  <a:cubicBezTo>
                    <a:pt x="566857" y="18812"/>
                    <a:pt x="568520" y="15084"/>
                    <a:pt x="571500" y="12700"/>
                  </a:cubicBezTo>
                  <a:cubicBezTo>
                    <a:pt x="574113" y="10609"/>
                    <a:pt x="577850" y="10583"/>
                    <a:pt x="581025" y="9525"/>
                  </a:cubicBezTo>
                  <a:lnTo>
                    <a:pt x="587375" y="0"/>
                  </a:ln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4" name="자유형 23"/>
            <p:cNvSpPr/>
            <p:nvPr/>
          </p:nvSpPr>
          <p:spPr>
            <a:xfrm>
              <a:off x="7902135" y="3242964"/>
              <a:ext cx="350421" cy="808342"/>
            </a:xfrm>
            <a:custGeom>
              <a:avLst/>
              <a:gdLst>
                <a:gd name="connsiteX0" fmla="*/ 0 w 358775"/>
                <a:gd name="connsiteY0" fmla="*/ 831850 h 831850"/>
                <a:gd name="connsiteX1" fmla="*/ 19050 w 358775"/>
                <a:gd name="connsiteY1" fmla="*/ 828675 h 831850"/>
                <a:gd name="connsiteX2" fmla="*/ 25400 w 358775"/>
                <a:gd name="connsiteY2" fmla="*/ 819150 h 831850"/>
                <a:gd name="connsiteX3" fmla="*/ 31750 w 358775"/>
                <a:gd name="connsiteY3" fmla="*/ 806450 h 831850"/>
                <a:gd name="connsiteX4" fmla="*/ 34925 w 358775"/>
                <a:gd name="connsiteY4" fmla="*/ 796925 h 831850"/>
                <a:gd name="connsiteX5" fmla="*/ 44450 w 358775"/>
                <a:gd name="connsiteY5" fmla="*/ 784225 h 831850"/>
                <a:gd name="connsiteX6" fmla="*/ 53975 w 358775"/>
                <a:gd name="connsiteY6" fmla="*/ 762000 h 831850"/>
                <a:gd name="connsiteX7" fmla="*/ 63500 w 358775"/>
                <a:gd name="connsiteY7" fmla="*/ 749300 h 831850"/>
                <a:gd name="connsiteX8" fmla="*/ 69850 w 358775"/>
                <a:gd name="connsiteY8" fmla="*/ 733425 h 831850"/>
                <a:gd name="connsiteX9" fmla="*/ 76200 w 358775"/>
                <a:gd name="connsiteY9" fmla="*/ 723900 h 831850"/>
                <a:gd name="connsiteX10" fmla="*/ 79375 w 358775"/>
                <a:gd name="connsiteY10" fmla="*/ 714375 h 831850"/>
                <a:gd name="connsiteX11" fmla="*/ 88900 w 358775"/>
                <a:gd name="connsiteY11" fmla="*/ 688975 h 831850"/>
                <a:gd name="connsiteX12" fmla="*/ 101600 w 358775"/>
                <a:gd name="connsiteY12" fmla="*/ 492125 h 831850"/>
                <a:gd name="connsiteX13" fmla="*/ 107950 w 358775"/>
                <a:gd name="connsiteY13" fmla="*/ 476250 h 831850"/>
                <a:gd name="connsiteX14" fmla="*/ 114300 w 358775"/>
                <a:gd name="connsiteY14" fmla="*/ 441325 h 831850"/>
                <a:gd name="connsiteX15" fmla="*/ 117475 w 358775"/>
                <a:gd name="connsiteY15" fmla="*/ 428625 h 831850"/>
                <a:gd name="connsiteX16" fmla="*/ 120650 w 358775"/>
                <a:gd name="connsiteY16" fmla="*/ 412750 h 831850"/>
                <a:gd name="connsiteX17" fmla="*/ 130175 w 358775"/>
                <a:gd name="connsiteY17" fmla="*/ 361950 h 831850"/>
                <a:gd name="connsiteX18" fmla="*/ 139700 w 358775"/>
                <a:gd name="connsiteY18" fmla="*/ 339725 h 831850"/>
                <a:gd name="connsiteX19" fmla="*/ 149225 w 358775"/>
                <a:gd name="connsiteY19" fmla="*/ 330200 h 831850"/>
                <a:gd name="connsiteX20" fmla="*/ 152400 w 358775"/>
                <a:gd name="connsiteY20" fmla="*/ 317500 h 831850"/>
                <a:gd name="connsiteX21" fmla="*/ 171450 w 358775"/>
                <a:gd name="connsiteY21" fmla="*/ 295275 h 831850"/>
                <a:gd name="connsiteX22" fmla="*/ 190500 w 358775"/>
                <a:gd name="connsiteY22" fmla="*/ 269875 h 831850"/>
                <a:gd name="connsiteX23" fmla="*/ 200025 w 358775"/>
                <a:gd name="connsiteY23" fmla="*/ 257175 h 831850"/>
                <a:gd name="connsiteX24" fmla="*/ 209550 w 358775"/>
                <a:gd name="connsiteY24" fmla="*/ 244475 h 831850"/>
                <a:gd name="connsiteX25" fmla="*/ 215900 w 358775"/>
                <a:gd name="connsiteY25" fmla="*/ 234950 h 831850"/>
                <a:gd name="connsiteX26" fmla="*/ 225425 w 358775"/>
                <a:gd name="connsiteY26" fmla="*/ 225425 h 831850"/>
                <a:gd name="connsiteX27" fmla="*/ 244475 w 358775"/>
                <a:gd name="connsiteY27" fmla="*/ 200025 h 831850"/>
                <a:gd name="connsiteX28" fmla="*/ 257175 w 358775"/>
                <a:gd name="connsiteY28" fmla="*/ 180975 h 831850"/>
                <a:gd name="connsiteX29" fmla="*/ 263525 w 358775"/>
                <a:gd name="connsiteY29" fmla="*/ 158750 h 831850"/>
                <a:gd name="connsiteX30" fmla="*/ 276225 w 358775"/>
                <a:gd name="connsiteY30" fmla="*/ 136525 h 831850"/>
                <a:gd name="connsiteX31" fmla="*/ 279400 w 358775"/>
                <a:gd name="connsiteY31" fmla="*/ 127000 h 831850"/>
                <a:gd name="connsiteX32" fmla="*/ 285750 w 358775"/>
                <a:gd name="connsiteY32" fmla="*/ 117475 h 831850"/>
                <a:gd name="connsiteX33" fmla="*/ 292100 w 358775"/>
                <a:gd name="connsiteY33" fmla="*/ 98425 h 831850"/>
                <a:gd name="connsiteX34" fmla="*/ 301625 w 358775"/>
                <a:gd name="connsiteY34" fmla="*/ 76200 h 831850"/>
                <a:gd name="connsiteX35" fmla="*/ 304800 w 358775"/>
                <a:gd name="connsiteY35" fmla="*/ 63500 h 831850"/>
                <a:gd name="connsiteX36" fmla="*/ 327025 w 358775"/>
                <a:gd name="connsiteY36" fmla="*/ 34925 h 831850"/>
                <a:gd name="connsiteX37" fmla="*/ 342900 w 358775"/>
                <a:gd name="connsiteY37" fmla="*/ 15875 h 831850"/>
                <a:gd name="connsiteX38" fmla="*/ 352425 w 358775"/>
                <a:gd name="connsiteY38" fmla="*/ 12700 h 831850"/>
                <a:gd name="connsiteX39" fmla="*/ 358775 w 358775"/>
                <a:gd name="connsiteY39" fmla="*/ 0 h 83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8775" h="831850">
                  <a:moveTo>
                    <a:pt x="0" y="831850"/>
                  </a:moveTo>
                  <a:cubicBezTo>
                    <a:pt x="6350" y="830792"/>
                    <a:pt x="13292" y="831554"/>
                    <a:pt x="19050" y="828675"/>
                  </a:cubicBezTo>
                  <a:cubicBezTo>
                    <a:pt x="22463" y="826968"/>
                    <a:pt x="23507" y="822463"/>
                    <a:pt x="25400" y="819150"/>
                  </a:cubicBezTo>
                  <a:cubicBezTo>
                    <a:pt x="27748" y="815041"/>
                    <a:pt x="29886" y="810800"/>
                    <a:pt x="31750" y="806450"/>
                  </a:cubicBezTo>
                  <a:cubicBezTo>
                    <a:pt x="33068" y="803374"/>
                    <a:pt x="33265" y="799831"/>
                    <a:pt x="34925" y="796925"/>
                  </a:cubicBezTo>
                  <a:cubicBezTo>
                    <a:pt x="37550" y="792331"/>
                    <a:pt x="41275" y="788458"/>
                    <a:pt x="44450" y="784225"/>
                  </a:cubicBezTo>
                  <a:cubicBezTo>
                    <a:pt x="47536" y="774966"/>
                    <a:pt x="48370" y="770968"/>
                    <a:pt x="53975" y="762000"/>
                  </a:cubicBezTo>
                  <a:cubicBezTo>
                    <a:pt x="56780" y="757513"/>
                    <a:pt x="60930" y="753926"/>
                    <a:pt x="63500" y="749300"/>
                  </a:cubicBezTo>
                  <a:cubicBezTo>
                    <a:pt x="66268" y="744318"/>
                    <a:pt x="67301" y="738523"/>
                    <a:pt x="69850" y="733425"/>
                  </a:cubicBezTo>
                  <a:cubicBezTo>
                    <a:pt x="71557" y="730012"/>
                    <a:pt x="74493" y="727313"/>
                    <a:pt x="76200" y="723900"/>
                  </a:cubicBezTo>
                  <a:cubicBezTo>
                    <a:pt x="77697" y="720907"/>
                    <a:pt x="78057" y="717451"/>
                    <a:pt x="79375" y="714375"/>
                  </a:cubicBezTo>
                  <a:cubicBezTo>
                    <a:pt x="89337" y="691131"/>
                    <a:pt x="83046" y="712390"/>
                    <a:pt x="88900" y="688975"/>
                  </a:cubicBezTo>
                  <a:cubicBezTo>
                    <a:pt x="90190" y="663613"/>
                    <a:pt x="79104" y="552115"/>
                    <a:pt x="101600" y="492125"/>
                  </a:cubicBezTo>
                  <a:cubicBezTo>
                    <a:pt x="103601" y="486789"/>
                    <a:pt x="105833" y="481542"/>
                    <a:pt x="107950" y="476250"/>
                  </a:cubicBezTo>
                  <a:cubicBezTo>
                    <a:pt x="110067" y="464608"/>
                    <a:pt x="111979" y="452928"/>
                    <a:pt x="114300" y="441325"/>
                  </a:cubicBezTo>
                  <a:cubicBezTo>
                    <a:pt x="115156" y="437046"/>
                    <a:pt x="116528" y="432885"/>
                    <a:pt x="117475" y="428625"/>
                  </a:cubicBezTo>
                  <a:cubicBezTo>
                    <a:pt x="118646" y="423357"/>
                    <a:pt x="119685" y="418059"/>
                    <a:pt x="120650" y="412750"/>
                  </a:cubicBezTo>
                  <a:cubicBezTo>
                    <a:pt x="122957" y="400063"/>
                    <a:pt x="126993" y="371496"/>
                    <a:pt x="130175" y="361950"/>
                  </a:cubicBezTo>
                  <a:cubicBezTo>
                    <a:pt x="132766" y="354177"/>
                    <a:pt x="134796" y="346591"/>
                    <a:pt x="139700" y="339725"/>
                  </a:cubicBezTo>
                  <a:cubicBezTo>
                    <a:pt x="142310" y="336071"/>
                    <a:pt x="146050" y="333375"/>
                    <a:pt x="149225" y="330200"/>
                  </a:cubicBezTo>
                  <a:cubicBezTo>
                    <a:pt x="150283" y="325967"/>
                    <a:pt x="150681" y="321511"/>
                    <a:pt x="152400" y="317500"/>
                  </a:cubicBezTo>
                  <a:cubicBezTo>
                    <a:pt x="156692" y="307486"/>
                    <a:pt x="164491" y="303626"/>
                    <a:pt x="171450" y="295275"/>
                  </a:cubicBezTo>
                  <a:cubicBezTo>
                    <a:pt x="178225" y="287145"/>
                    <a:pt x="184150" y="278342"/>
                    <a:pt x="190500" y="269875"/>
                  </a:cubicBezTo>
                  <a:lnTo>
                    <a:pt x="200025" y="257175"/>
                  </a:lnTo>
                  <a:cubicBezTo>
                    <a:pt x="203200" y="252942"/>
                    <a:pt x="206615" y="248878"/>
                    <a:pt x="209550" y="244475"/>
                  </a:cubicBezTo>
                  <a:cubicBezTo>
                    <a:pt x="211667" y="241300"/>
                    <a:pt x="213457" y="237881"/>
                    <a:pt x="215900" y="234950"/>
                  </a:cubicBezTo>
                  <a:cubicBezTo>
                    <a:pt x="218775" y="231501"/>
                    <a:pt x="222582" y="228900"/>
                    <a:pt x="225425" y="225425"/>
                  </a:cubicBezTo>
                  <a:cubicBezTo>
                    <a:pt x="232127" y="217234"/>
                    <a:pt x="238604" y="208831"/>
                    <a:pt x="244475" y="200025"/>
                  </a:cubicBezTo>
                  <a:lnTo>
                    <a:pt x="257175" y="180975"/>
                  </a:lnTo>
                  <a:cubicBezTo>
                    <a:pt x="258786" y="174530"/>
                    <a:pt x="260792" y="165127"/>
                    <a:pt x="263525" y="158750"/>
                  </a:cubicBezTo>
                  <a:cubicBezTo>
                    <a:pt x="280224" y="119786"/>
                    <a:pt x="260282" y="168411"/>
                    <a:pt x="276225" y="136525"/>
                  </a:cubicBezTo>
                  <a:cubicBezTo>
                    <a:pt x="277722" y="133532"/>
                    <a:pt x="277903" y="129993"/>
                    <a:pt x="279400" y="127000"/>
                  </a:cubicBezTo>
                  <a:cubicBezTo>
                    <a:pt x="281107" y="123587"/>
                    <a:pt x="284200" y="120962"/>
                    <a:pt x="285750" y="117475"/>
                  </a:cubicBezTo>
                  <a:cubicBezTo>
                    <a:pt x="288468" y="111358"/>
                    <a:pt x="289614" y="104640"/>
                    <a:pt x="292100" y="98425"/>
                  </a:cubicBezTo>
                  <a:cubicBezTo>
                    <a:pt x="300567" y="77258"/>
                    <a:pt x="296515" y="94085"/>
                    <a:pt x="301625" y="76200"/>
                  </a:cubicBezTo>
                  <a:cubicBezTo>
                    <a:pt x="302824" y="72004"/>
                    <a:pt x="302849" y="67403"/>
                    <a:pt x="304800" y="63500"/>
                  </a:cubicBezTo>
                  <a:cubicBezTo>
                    <a:pt x="316837" y="39426"/>
                    <a:pt x="313959" y="50604"/>
                    <a:pt x="327025" y="34925"/>
                  </a:cubicBezTo>
                  <a:cubicBezTo>
                    <a:pt x="334346" y="26140"/>
                    <a:pt x="332465" y="22832"/>
                    <a:pt x="342900" y="15875"/>
                  </a:cubicBezTo>
                  <a:cubicBezTo>
                    <a:pt x="345685" y="14019"/>
                    <a:pt x="349250" y="13758"/>
                    <a:pt x="352425" y="12700"/>
                  </a:cubicBezTo>
                  <a:cubicBezTo>
                    <a:pt x="356073" y="1755"/>
                    <a:pt x="353233" y="5542"/>
                    <a:pt x="358775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5" name="자유형 24"/>
            <p:cNvSpPr/>
            <p:nvPr/>
          </p:nvSpPr>
          <p:spPr>
            <a:xfrm>
              <a:off x="8016874" y="3299151"/>
              <a:ext cx="273491" cy="752155"/>
            </a:xfrm>
            <a:custGeom>
              <a:avLst/>
              <a:gdLst>
                <a:gd name="connsiteX0" fmla="*/ 0 w 280011"/>
                <a:gd name="connsiteY0" fmla="*/ 774030 h 774030"/>
                <a:gd name="connsiteX1" fmla="*/ 22225 w 280011"/>
                <a:gd name="connsiteY1" fmla="*/ 761330 h 774030"/>
                <a:gd name="connsiteX2" fmla="*/ 44450 w 280011"/>
                <a:gd name="connsiteY2" fmla="*/ 726405 h 774030"/>
                <a:gd name="connsiteX3" fmla="*/ 60325 w 280011"/>
                <a:gd name="connsiteY3" fmla="*/ 694655 h 774030"/>
                <a:gd name="connsiteX4" fmla="*/ 69850 w 280011"/>
                <a:gd name="connsiteY4" fmla="*/ 675605 h 774030"/>
                <a:gd name="connsiteX5" fmla="*/ 73025 w 280011"/>
                <a:gd name="connsiteY5" fmla="*/ 653380 h 774030"/>
                <a:gd name="connsiteX6" fmla="*/ 82550 w 280011"/>
                <a:gd name="connsiteY6" fmla="*/ 627980 h 774030"/>
                <a:gd name="connsiteX7" fmla="*/ 85725 w 280011"/>
                <a:gd name="connsiteY7" fmla="*/ 618455 h 774030"/>
                <a:gd name="connsiteX8" fmla="*/ 98425 w 280011"/>
                <a:gd name="connsiteY8" fmla="*/ 589880 h 774030"/>
                <a:gd name="connsiteX9" fmla="*/ 101600 w 280011"/>
                <a:gd name="connsiteY9" fmla="*/ 567655 h 774030"/>
                <a:gd name="connsiteX10" fmla="*/ 107950 w 280011"/>
                <a:gd name="connsiteY10" fmla="*/ 558130 h 774030"/>
                <a:gd name="connsiteX11" fmla="*/ 111125 w 280011"/>
                <a:gd name="connsiteY11" fmla="*/ 542255 h 774030"/>
                <a:gd name="connsiteX12" fmla="*/ 114300 w 280011"/>
                <a:gd name="connsiteY12" fmla="*/ 462880 h 774030"/>
                <a:gd name="connsiteX13" fmla="*/ 117475 w 280011"/>
                <a:gd name="connsiteY13" fmla="*/ 275555 h 774030"/>
                <a:gd name="connsiteX14" fmla="*/ 120650 w 280011"/>
                <a:gd name="connsiteY14" fmla="*/ 262855 h 774030"/>
                <a:gd name="connsiteX15" fmla="*/ 130175 w 280011"/>
                <a:gd name="connsiteY15" fmla="*/ 246980 h 774030"/>
                <a:gd name="connsiteX16" fmla="*/ 139700 w 280011"/>
                <a:gd name="connsiteY16" fmla="*/ 218405 h 774030"/>
                <a:gd name="connsiteX17" fmla="*/ 149225 w 280011"/>
                <a:gd name="connsiteY17" fmla="*/ 208880 h 774030"/>
                <a:gd name="connsiteX18" fmla="*/ 158750 w 280011"/>
                <a:gd name="connsiteY18" fmla="*/ 183480 h 774030"/>
                <a:gd name="connsiteX19" fmla="*/ 171450 w 280011"/>
                <a:gd name="connsiteY19" fmla="*/ 177130 h 774030"/>
                <a:gd name="connsiteX20" fmla="*/ 177800 w 280011"/>
                <a:gd name="connsiteY20" fmla="*/ 158080 h 774030"/>
                <a:gd name="connsiteX21" fmla="*/ 184150 w 280011"/>
                <a:gd name="connsiteY21" fmla="*/ 145380 h 774030"/>
                <a:gd name="connsiteX22" fmla="*/ 187325 w 280011"/>
                <a:gd name="connsiteY22" fmla="*/ 129505 h 774030"/>
                <a:gd name="connsiteX23" fmla="*/ 190500 w 280011"/>
                <a:gd name="connsiteY23" fmla="*/ 116805 h 774030"/>
                <a:gd name="connsiteX24" fmla="*/ 196850 w 280011"/>
                <a:gd name="connsiteY24" fmla="*/ 97755 h 774030"/>
                <a:gd name="connsiteX25" fmla="*/ 203200 w 280011"/>
                <a:gd name="connsiteY25" fmla="*/ 72355 h 774030"/>
                <a:gd name="connsiteX26" fmla="*/ 234950 w 280011"/>
                <a:gd name="connsiteY26" fmla="*/ 43780 h 774030"/>
                <a:gd name="connsiteX27" fmla="*/ 254000 w 280011"/>
                <a:gd name="connsiteY27" fmla="*/ 34255 h 774030"/>
                <a:gd name="connsiteX28" fmla="*/ 263525 w 280011"/>
                <a:gd name="connsiteY28" fmla="*/ 24730 h 774030"/>
                <a:gd name="connsiteX29" fmla="*/ 273050 w 280011"/>
                <a:gd name="connsiteY29" fmla="*/ 8855 h 77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0011" h="774030">
                  <a:moveTo>
                    <a:pt x="0" y="774030"/>
                  </a:moveTo>
                  <a:cubicBezTo>
                    <a:pt x="3743" y="772158"/>
                    <a:pt x="18735" y="765319"/>
                    <a:pt x="22225" y="761330"/>
                  </a:cubicBezTo>
                  <a:cubicBezTo>
                    <a:pt x="25750" y="757302"/>
                    <a:pt x="41186" y="732525"/>
                    <a:pt x="44450" y="726405"/>
                  </a:cubicBezTo>
                  <a:cubicBezTo>
                    <a:pt x="50018" y="715965"/>
                    <a:pt x="55033" y="705238"/>
                    <a:pt x="60325" y="694655"/>
                  </a:cubicBezTo>
                  <a:lnTo>
                    <a:pt x="69850" y="675605"/>
                  </a:lnTo>
                  <a:cubicBezTo>
                    <a:pt x="70908" y="668197"/>
                    <a:pt x="71097" y="660611"/>
                    <a:pt x="73025" y="653380"/>
                  </a:cubicBezTo>
                  <a:cubicBezTo>
                    <a:pt x="75355" y="644643"/>
                    <a:pt x="79460" y="636478"/>
                    <a:pt x="82550" y="627980"/>
                  </a:cubicBezTo>
                  <a:cubicBezTo>
                    <a:pt x="83694" y="624835"/>
                    <a:pt x="84366" y="621513"/>
                    <a:pt x="85725" y="618455"/>
                  </a:cubicBezTo>
                  <a:cubicBezTo>
                    <a:pt x="100421" y="585390"/>
                    <a:pt x="91273" y="611336"/>
                    <a:pt x="98425" y="589880"/>
                  </a:cubicBezTo>
                  <a:cubicBezTo>
                    <a:pt x="99483" y="582472"/>
                    <a:pt x="99450" y="574823"/>
                    <a:pt x="101600" y="567655"/>
                  </a:cubicBezTo>
                  <a:cubicBezTo>
                    <a:pt x="102696" y="564000"/>
                    <a:pt x="106610" y="561703"/>
                    <a:pt x="107950" y="558130"/>
                  </a:cubicBezTo>
                  <a:cubicBezTo>
                    <a:pt x="109845" y="553077"/>
                    <a:pt x="110067" y="547547"/>
                    <a:pt x="111125" y="542255"/>
                  </a:cubicBezTo>
                  <a:cubicBezTo>
                    <a:pt x="112183" y="515797"/>
                    <a:pt x="114300" y="489359"/>
                    <a:pt x="114300" y="462880"/>
                  </a:cubicBezTo>
                  <a:cubicBezTo>
                    <a:pt x="114300" y="295892"/>
                    <a:pt x="99022" y="355517"/>
                    <a:pt x="117475" y="275555"/>
                  </a:cubicBezTo>
                  <a:cubicBezTo>
                    <a:pt x="118456" y="271303"/>
                    <a:pt x="118878" y="266843"/>
                    <a:pt x="120650" y="262855"/>
                  </a:cubicBezTo>
                  <a:cubicBezTo>
                    <a:pt x="123156" y="257216"/>
                    <a:pt x="127000" y="252272"/>
                    <a:pt x="130175" y="246980"/>
                  </a:cubicBezTo>
                  <a:cubicBezTo>
                    <a:pt x="132613" y="234790"/>
                    <a:pt x="132397" y="228629"/>
                    <a:pt x="139700" y="218405"/>
                  </a:cubicBezTo>
                  <a:cubicBezTo>
                    <a:pt x="142310" y="214751"/>
                    <a:pt x="146050" y="212055"/>
                    <a:pt x="149225" y="208880"/>
                  </a:cubicBezTo>
                  <a:cubicBezTo>
                    <a:pt x="150997" y="201793"/>
                    <a:pt x="153216" y="189014"/>
                    <a:pt x="158750" y="183480"/>
                  </a:cubicBezTo>
                  <a:cubicBezTo>
                    <a:pt x="162097" y="180133"/>
                    <a:pt x="167217" y="179247"/>
                    <a:pt x="171450" y="177130"/>
                  </a:cubicBezTo>
                  <a:cubicBezTo>
                    <a:pt x="173567" y="170780"/>
                    <a:pt x="175314" y="164295"/>
                    <a:pt x="177800" y="158080"/>
                  </a:cubicBezTo>
                  <a:cubicBezTo>
                    <a:pt x="179558" y="153686"/>
                    <a:pt x="182653" y="149870"/>
                    <a:pt x="184150" y="145380"/>
                  </a:cubicBezTo>
                  <a:cubicBezTo>
                    <a:pt x="185857" y="140260"/>
                    <a:pt x="186154" y="134773"/>
                    <a:pt x="187325" y="129505"/>
                  </a:cubicBezTo>
                  <a:cubicBezTo>
                    <a:pt x="188272" y="125245"/>
                    <a:pt x="189246" y="120985"/>
                    <a:pt x="190500" y="116805"/>
                  </a:cubicBezTo>
                  <a:cubicBezTo>
                    <a:pt x="192423" y="110394"/>
                    <a:pt x="195537" y="104319"/>
                    <a:pt x="196850" y="97755"/>
                  </a:cubicBezTo>
                  <a:cubicBezTo>
                    <a:pt x="198058" y="91717"/>
                    <a:pt x="199946" y="78864"/>
                    <a:pt x="203200" y="72355"/>
                  </a:cubicBezTo>
                  <a:cubicBezTo>
                    <a:pt x="210197" y="58362"/>
                    <a:pt x="220986" y="53089"/>
                    <a:pt x="234950" y="43780"/>
                  </a:cubicBezTo>
                  <a:cubicBezTo>
                    <a:pt x="247260" y="35574"/>
                    <a:pt x="240855" y="38637"/>
                    <a:pt x="254000" y="34255"/>
                  </a:cubicBezTo>
                  <a:cubicBezTo>
                    <a:pt x="257175" y="31080"/>
                    <a:pt x="261034" y="28466"/>
                    <a:pt x="263525" y="24730"/>
                  </a:cubicBezTo>
                  <a:cubicBezTo>
                    <a:pt x="280011" y="0"/>
                    <a:pt x="253274" y="28631"/>
                    <a:pt x="273050" y="8855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6" name="자유형 25"/>
            <p:cNvSpPr/>
            <p:nvPr/>
          </p:nvSpPr>
          <p:spPr>
            <a:xfrm>
              <a:off x="8182382" y="3326267"/>
              <a:ext cx="122892" cy="728124"/>
            </a:xfrm>
            <a:custGeom>
              <a:avLst/>
              <a:gdLst>
                <a:gd name="connsiteX0" fmla="*/ 14697 w 125822"/>
                <a:gd name="connsiteY0" fmla="*/ 749300 h 749300"/>
                <a:gd name="connsiteX1" fmla="*/ 14697 w 125822"/>
                <a:gd name="connsiteY1" fmla="*/ 727075 h 749300"/>
                <a:gd name="connsiteX2" fmla="*/ 11522 w 125822"/>
                <a:gd name="connsiteY2" fmla="*/ 698500 h 749300"/>
                <a:gd name="connsiteX3" fmla="*/ 5172 w 125822"/>
                <a:gd name="connsiteY3" fmla="*/ 676275 h 749300"/>
                <a:gd name="connsiteX4" fmla="*/ 5172 w 125822"/>
                <a:gd name="connsiteY4" fmla="*/ 587375 h 749300"/>
                <a:gd name="connsiteX5" fmla="*/ 14697 w 125822"/>
                <a:gd name="connsiteY5" fmla="*/ 568325 h 749300"/>
                <a:gd name="connsiteX6" fmla="*/ 17872 w 125822"/>
                <a:gd name="connsiteY6" fmla="*/ 558800 h 749300"/>
                <a:gd name="connsiteX7" fmla="*/ 27397 w 125822"/>
                <a:gd name="connsiteY7" fmla="*/ 549275 h 749300"/>
                <a:gd name="connsiteX8" fmla="*/ 36922 w 125822"/>
                <a:gd name="connsiteY8" fmla="*/ 536575 h 749300"/>
                <a:gd name="connsiteX9" fmla="*/ 43272 w 125822"/>
                <a:gd name="connsiteY9" fmla="*/ 527050 h 749300"/>
                <a:gd name="connsiteX10" fmla="*/ 78197 w 125822"/>
                <a:gd name="connsiteY10" fmla="*/ 501650 h 749300"/>
                <a:gd name="connsiteX11" fmla="*/ 81372 w 125822"/>
                <a:gd name="connsiteY11" fmla="*/ 460375 h 749300"/>
                <a:gd name="connsiteX12" fmla="*/ 68672 w 125822"/>
                <a:gd name="connsiteY12" fmla="*/ 441325 h 749300"/>
                <a:gd name="connsiteX13" fmla="*/ 59147 w 125822"/>
                <a:gd name="connsiteY13" fmla="*/ 425450 h 749300"/>
                <a:gd name="connsiteX14" fmla="*/ 46447 w 125822"/>
                <a:gd name="connsiteY14" fmla="*/ 406400 h 749300"/>
                <a:gd name="connsiteX15" fmla="*/ 40097 w 125822"/>
                <a:gd name="connsiteY15" fmla="*/ 377825 h 749300"/>
                <a:gd name="connsiteX16" fmla="*/ 33747 w 125822"/>
                <a:gd name="connsiteY16" fmla="*/ 336550 h 749300"/>
                <a:gd name="connsiteX17" fmla="*/ 27397 w 125822"/>
                <a:gd name="connsiteY17" fmla="*/ 311150 h 749300"/>
                <a:gd name="connsiteX18" fmla="*/ 30572 w 125822"/>
                <a:gd name="connsiteY18" fmla="*/ 254000 h 749300"/>
                <a:gd name="connsiteX19" fmla="*/ 33747 w 125822"/>
                <a:gd name="connsiteY19" fmla="*/ 241300 h 749300"/>
                <a:gd name="connsiteX20" fmla="*/ 43272 w 125822"/>
                <a:gd name="connsiteY20" fmla="*/ 231775 h 749300"/>
                <a:gd name="connsiteX21" fmla="*/ 46447 w 125822"/>
                <a:gd name="connsiteY21" fmla="*/ 219075 h 749300"/>
                <a:gd name="connsiteX22" fmla="*/ 52797 w 125822"/>
                <a:gd name="connsiteY22" fmla="*/ 209550 h 749300"/>
                <a:gd name="connsiteX23" fmla="*/ 55972 w 125822"/>
                <a:gd name="connsiteY23" fmla="*/ 187325 h 749300"/>
                <a:gd name="connsiteX24" fmla="*/ 65497 w 125822"/>
                <a:gd name="connsiteY24" fmla="*/ 168275 h 749300"/>
                <a:gd name="connsiteX25" fmla="*/ 71847 w 125822"/>
                <a:gd name="connsiteY25" fmla="*/ 142875 h 749300"/>
                <a:gd name="connsiteX26" fmla="*/ 78197 w 125822"/>
                <a:gd name="connsiteY26" fmla="*/ 123825 h 749300"/>
                <a:gd name="connsiteX27" fmla="*/ 90897 w 125822"/>
                <a:gd name="connsiteY27" fmla="*/ 73025 h 749300"/>
                <a:gd name="connsiteX28" fmla="*/ 94072 w 125822"/>
                <a:gd name="connsiteY28" fmla="*/ 63500 h 749300"/>
                <a:gd name="connsiteX29" fmla="*/ 100422 w 125822"/>
                <a:gd name="connsiteY29" fmla="*/ 53975 h 749300"/>
                <a:gd name="connsiteX30" fmla="*/ 103597 w 125822"/>
                <a:gd name="connsiteY30" fmla="*/ 41275 h 749300"/>
                <a:gd name="connsiteX31" fmla="*/ 116297 w 125822"/>
                <a:gd name="connsiteY31" fmla="*/ 22225 h 749300"/>
                <a:gd name="connsiteX32" fmla="*/ 119472 w 125822"/>
                <a:gd name="connsiteY32" fmla="*/ 12700 h 749300"/>
                <a:gd name="connsiteX33" fmla="*/ 125822 w 125822"/>
                <a:gd name="connsiteY33" fmla="*/ 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5822" h="749300">
                  <a:moveTo>
                    <a:pt x="14697" y="749300"/>
                  </a:moveTo>
                  <a:cubicBezTo>
                    <a:pt x="20057" y="733221"/>
                    <a:pt x="17635" y="746169"/>
                    <a:pt x="14697" y="727075"/>
                  </a:cubicBezTo>
                  <a:cubicBezTo>
                    <a:pt x="13240" y="717603"/>
                    <a:pt x="12979" y="707972"/>
                    <a:pt x="11522" y="698500"/>
                  </a:cubicBezTo>
                  <a:cubicBezTo>
                    <a:pt x="10383" y="691096"/>
                    <a:pt x="7543" y="683388"/>
                    <a:pt x="5172" y="676275"/>
                  </a:cubicBezTo>
                  <a:cubicBezTo>
                    <a:pt x="0" y="634901"/>
                    <a:pt x="1" y="646839"/>
                    <a:pt x="5172" y="587375"/>
                  </a:cubicBezTo>
                  <a:cubicBezTo>
                    <a:pt x="6012" y="577714"/>
                    <a:pt x="10529" y="576662"/>
                    <a:pt x="14697" y="568325"/>
                  </a:cubicBezTo>
                  <a:cubicBezTo>
                    <a:pt x="16194" y="565332"/>
                    <a:pt x="16016" y="561585"/>
                    <a:pt x="17872" y="558800"/>
                  </a:cubicBezTo>
                  <a:cubicBezTo>
                    <a:pt x="20363" y="555064"/>
                    <a:pt x="24475" y="552684"/>
                    <a:pt x="27397" y="549275"/>
                  </a:cubicBezTo>
                  <a:cubicBezTo>
                    <a:pt x="30841" y="545257"/>
                    <a:pt x="33846" y="540881"/>
                    <a:pt x="36922" y="536575"/>
                  </a:cubicBezTo>
                  <a:cubicBezTo>
                    <a:pt x="39140" y="533470"/>
                    <a:pt x="40436" y="529603"/>
                    <a:pt x="43272" y="527050"/>
                  </a:cubicBezTo>
                  <a:cubicBezTo>
                    <a:pt x="53434" y="517904"/>
                    <a:pt x="66461" y="509474"/>
                    <a:pt x="78197" y="501650"/>
                  </a:cubicBezTo>
                  <a:cubicBezTo>
                    <a:pt x="84017" y="484190"/>
                    <a:pt x="88732" y="479511"/>
                    <a:pt x="81372" y="460375"/>
                  </a:cubicBezTo>
                  <a:cubicBezTo>
                    <a:pt x="78632" y="453252"/>
                    <a:pt x="72769" y="447764"/>
                    <a:pt x="68672" y="441325"/>
                  </a:cubicBezTo>
                  <a:cubicBezTo>
                    <a:pt x="65359" y="436119"/>
                    <a:pt x="62460" y="430656"/>
                    <a:pt x="59147" y="425450"/>
                  </a:cubicBezTo>
                  <a:cubicBezTo>
                    <a:pt x="55050" y="419011"/>
                    <a:pt x="46447" y="406400"/>
                    <a:pt x="46447" y="406400"/>
                  </a:cubicBezTo>
                  <a:cubicBezTo>
                    <a:pt x="43919" y="396287"/>
                    <a:pt x="41709" y="388305"/>
                    <a:pt x="40097" y="377825"/>
                  </a:cubicBezTo>
                  <a:cubicBezTo>
                    <a:pt x="35950" y="350869"/>
                    <a:pt x="38787" y="358389"/>
                    <a:pt x="33747" y="336550"/>
                  </a:cubicBezTo>
                  <a:cubicBezTo>
                    <a:pt x="31785" y="328046"/>
                    <a:pt x="27397" y="311150"/>
                    <a:pt x="27397" y="311150"/>
                  </a:cubicBezTo>
                  <a:cubicBezTo>
                    <a:pt x="28455" y="292100"/>
                    <a:pt x="28845" y="273001"/>
                    <a:pt x="30572" y="254000"/>
                  </a:cubicBezTo>
                  <a:cubicBezTo>
                    <a:pt x="30967" y="249654"/>
                    <a:pt x="31582" y="245089"/>
                    <a:pt x="33747" y="241300"/>
                  </a:cubicBezTo>
                  <a:cubicBezTo>
                    <a:pt x="35975" y="237401"/>
                    <a:pt x="40097" y="234950"/>
                    <a:pt x="43272" y="231775"/>
                  </a:cubicBezTo>
                  <a:cubicBezTo>
                    <a:pt x="44330" y="227542"/>
                    <a:pt x="44728" y="223086"/>
                    <a:pt x="46447" y="219075"/>
                  </a:cubicBezTo>
                  <a:cubicBezTo>
                    <a:pt x="47950" y="215568"/>
                    <a:pt x="51701" y="213205"/>
                    <a:pt x="52797" y="209550"/>
                  </a:cubicBezTo>
                  <a:cubicBezTo>
                    <a:pt x="54947" y="202382"/>
                    <a:pt x="54504" y="194663"/>
                    <a:pt x="55972" y="187325"/>
                  </a:cubicBezTo>
                  <a:cubicBezTo>
                    <a:pt x="57850" y="177936"/>
                    <a:pt x="60145" y="176302"/>
                    <a:pt x="65497" y="168275"/>
                  </a:cubicBezTo>
                  <a:cubicBezTo>
                    <a:pt x="67614" y="159808"/>
                    <a:pt x="69087" y="151154"/>
                    <a:pt x="71847" y="142875"/>
                  </a:cubicBezTo>
                  <a:cubicBezTo>
                    <a:pt x="73964" y="136525"/>
                    <a:pt x="76884" y="130389"/>
                    <a:pt x="78197" y="123825"/>
                  </a:cubicBezTo>
                  <a:cubicBezTo>
                    <a:pt x="85860" y="85511"/>
                    <a:pt x="81134" y="102314"/>
                    <a:pt x="90897" y="73025"/>
                  </a:cubicBezTo>
                  <a:cubicBezTo>
                    <a:pt x="91955" y="69850"/>
                    <a:pt x="92216" y="66285"/>
                    <a:pt x="94072" y="63500"/>
                  </a:cubicBezTo>
                  <a:lnTo>
                    <a:pt x="100422" y="53975"/>
                  </a:lnTo>
                  <a:cubicBezTo>
                    <a:pt x="101480" y="49742"/>
                    <a:pt x="101646" y="45178"/>
                    <a:pt x="103597" y="41275"/>
                  </a:cubicBezTo>
                  <a:cubicBezTo>
                    <a:pt x="107010" y="34449"/>
                    <a:pt x="113884" y="29465"/>
                    <a:pt x="116297" y="22225"/>
                  </a:cubicBezTo>
                  <a:cubicBezTo>
                    <a:pt x="117355" y="19050"/>
                    <a:pt x="118154" y="15776"/>
                    <a:pt x="119472" y="12700"/>
                  </a:cubicBezTo>
                  <a:cubicBezTo>
                    <a:pt x="121336" y="8350"/>
                    <a:pt x="125822" y="0"/>
                    <a:pt x="125822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7" name="자유형 26"/>
            <p:cNvSpPr/>
            <p:nvPr/>
          </p:nvSpPr>
          <p:spPr>
            <a:xfrm>
              <a:off x="8326981" y="3410381"/>
              <a:ext cx="41673" cy="616242"/>
            </a:xfrm>
            <a:custGeom>
              <a:avLst/>
              <a:gdLst>
                <a:gd name="connsiteX0" fmla="*/ 3175 w 42667"/>
                <a:gd name="connsiteY0" fmla="*/ 634164 h 634164"/>
                <a:gd name="connsiteX1" fmla="*/ 9525 w 42667"/>
                <a:gd name="connsiteY1" fmla="*/ 570664 h 634164"/>
                <a:gd name="connsiteX2" fmla="*/ 12700 w 42667"/>
                <a:gd name="connsiteY2" fmla="*/ 551614 h 634164"/>
                <a:gd name="connsiteX3" fmla="*/ 19050 w 42667"/>
                <a:gd name="connsiteY3" fmla="*/ 532564 h 634164"/>
                <a:gd name="connsiteX4" fmla="*/ 15875 w 42667"/>
                <a:gd name="connsiteY4" fmla="*/ 440489 h 634164"/>
                <a:gd name="connsiteX5" fmla="*/ 9525 w 42667"/>
                <a:gd name="connsiteY5" fmla="*/ 421439 h 634164"/>
                <a:gd name="connsiteX6" fmla="*/ 6350 w 42667"/>
                <a:gd name="connsiteY6" fmla="*/ 411914 h 634164"/>
                <a:gd name="connsiteX7" fmla="*/ 3175 w 42667"/>
                <a:gd name="connsiteY7" fmla="*/ 402389 h 634164"/>
                <a:gd name="connsiteX8" fmla="*/ 0 w 42667"/>
                <a:gd name="connsiteY8" fmla="*/ 392864 h 634164"/>
                <a:gd name="connsiteX9" fmla="*/ 3175 w 42667"/>
                <a:gd name="connsiteY9" fmla="*/ 253164 h 634164"/>
                <a:gd name="connsiteX10" fmla="*/ 9525 w 42667"/>
                <a:gd name="connsiteY10" fmla="*/ 243639 h 634164"/>
                <a:gd name="connsiteX11" fmla="*/ 15875 w 42667"/>
                <a:gd name="connsiteY11" fmla="*/ 215064 h 634164"/>
                <a:gd name="connsiteX12" fmla="*/ 19050 w 42667"/>
                <a:gd name="connsiteY12" fmla="*/ 53139 h 634164"/>
                <a:gd name="connsiteX13" fmla="*/ 31750 w 42667"/>
                <a:gd name="connsiteY13" fmla="*/ 24564 h 634164"/>
                <a:gd name="connsiteX14" fmla="*/ 41275 w 42667"/>
                <a:gd name="connsiteY14" fmla="*/ 2339 h 63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667" h="634164">
                  <a:moveTo>
                    <a:pt x="3175" y="634164"/>
                  </a:moveTo>
                  <a:cubicBezTo>
                    <a:pt x="5292" y="612997"/>
                    <a:pt x="7087" y="591796"/>
                    <a:pt x="9525" y="570664"/>
                  </a:cubicBezTo>
                  <a:cubicBezTo>
                    <a:pt x="10263" y="564269"/>
                    <a:pt x="11139" y="557859"/>
                    <a:pt x="12700" y="551614"/>
                  </a:cubicBezTo>
                  <a:cubicBezTo>
                    <a:pt x="14323" y="545120"/>
                    <a:pt x="16933" y="538914"/>
                    <a:pt x="19050" y="532564"/>
                  </a:cubicBezTo>
                  <a:cubicBezTo>
                    <a:pt x="17992" y="501872"/>
                    <a:pt x="18498" y="471087"/>
                    <a:pt x="15875" y="440489"/>
                  </a:cubicBezTo>
                  <a:cubicBezTo>
                    <a:pt x="15303" y="433820"/>
                    <a:pt x="11642" y="427789"/>
                    <a:pt x="9525" y="421439"/>
                  </a:cubicBezTo>
                  <a:lnTo>
                    <a:pt x="6350" y="411914"/>
                  </a:lnTo>
                  <a:lnTo>
                    <a:pt x="3175" y="402389"/>
                  </a:lnTo>
                  <a:lnTo>
                    <a:pt x="0" y="392864"/>
                  </a:lnTo>
                  <a:cubicBezTo>
                    <a:pt x="1058" y="346297"/>
                    <a:pt x="208" y="299648"/>
                    <a:pt x="3175" y="253164"/>
                  </a:cubicBezTo>
                  <a:cubicBezTo>
                    <a:pt x="3418" y="249356"/>
                    <a:pt x="8022" y="247146"/>
                    <a:pt x="9525" y="243639"/>
                  </a:cubicBezTo>
                  <a:cubicBezTo>
                    <a:pt x="11206" y="239716"/>
                    <a:pt x="15310" y="217889"/>
                    <a:pt x="15875" y="215064"/>
                  </a:cubicBezTo>
                  <a:cubicBezTo>
                    <a:pt x="12928" y="138434"/>
                    <a:pt x="9301" y="128691"/>
                    <a:pt x="19050" y="53139"/>
                  </a:cubicBezTo>
                  <a:cubicBezTo>
                    <a:pt x="22487" y="26499"/>
                    <a:pt x="24035" y="41922"/>
                    <a:pt x="31750" y="24564"/>
                  </a:cubicBezTo>
                  <a:cubicBezTo>
                    <a:pt x="42667" y="0"/>
                    <a:pt x="32452" y="11162"/>
                    <a:pt x="41275" y="2339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8" name="자유형 27"/>
            <p:cNvSpPr/>
            <p:nvPr/>
          </p:nvSpPr>
          <p:spPr>
            <a:xfrm>
              <a:off x="8401129" y="3554578"/>
              <a:ext cx="96410" cy="509070"/>
            </a:xfrm>
            <a:custGeom>
              <a:avLst/>
              <a:gdLst>
                <a:gd name="connsiteX0" fmla="*/ 98709 w 98709"/>
                <a:gd name="connsiteY0" fmla="*/ 523875 h 523875"/>
                <a:gd name="connsiteX1" fmla="*/ 70134 w 98709"/>
                <a:gd name="connsiteY1" fmla="*/ 492125 h 523875"/>
                <a:gd name="connsiteX2" fmla="*/ 57434 w 98709"/>
                <a:gd name="connsiteY2" fmla="*/ 482600 h 523875"/>
                <a:gd name="connsiteX3" fmla="*/ 35209 w 98709"/>
                <a:gd name="connsiteY3" fmla="*/ 457200 h 523875"/>
                <a:gd name="connsiteX4" fmla="*/ 25684 w 98709"/>
                <a:gd name="connsiteY4" fmla="*/ 450850 h 523875"/>
                <a:gd name="connsiteX5" fmla="*/ 12984 w 98709"/>
                <a:gd name="connsiteY5" fmla="*/ 425450 h 523875"/>
                <a:gd name="connsiteX6" fmla="*/ 3459 w 98709"/>
                <a:gd name="connsiteY6" fmla="*/ 406400 h 523875"/>
                <a:gd name="connsiteX7" fmla="*/ 284 w 98709"/>
                <a:gd name="connsiteY7" fmla="*/ 390525 h 523875"/>
                <a:gd name="connsiteX8" fmla="*/ 9809 w 98709"/>
                <a:gd name="connsiteY8" fmla="*/ 336550 h 523875"/>
                <a:gd name="connsiteX9" fmla="*/ 12984 w 98709"/>
                <a:gd name="connsiteY9" fmla="*/ 323850 h 523875"/>
                <a:gd name="connsiteX10" fmla="*/ 16159 w 98709"/>
                <a:gd name="connsiteY10" fmla="*/ 304800 h 523875"/>
                <a:gd name="connsiteX11" fmla="*/ 25684 w 98709"/>
                <a:gd name="connsiteY11" fmla="*/ 276225 h 523875"/>
                <a:gd name="connsiteX12" fmla="*/ 28859 w 98709"/>
                <a:gd name="connsiteY12" fmla="*/ 266700 h 523875"/>
                <a:gd name="connsiteX13" fmla="*/ 35209 w 98709"/>
                <a:gd name="connsiteY13" fmla="*/ 250825 h 523875"/>
                <a:gd name="connsiteX14" fmla="*/ 41559 w 98709"/>
                <a:gd name="connsiteY14" fmla="*/ 222250 h 523875"/>
                <a:gd name="connsiteX15" fmla="*/ 47909 w 98709"/>
                <a:gd name="connsiteY15" fmla="*/ 174625 h 523875"/>
                <a:gd name="connsiteX16" fmla="*/ 51084 w 98709"/>
                <a:gd name="connsiteY16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709" h="523875">
                  <a:moveTo>
                    <a:pt x="98709" y="523875"/>
                  </a:moveTo>
                  <a:cubicBezTo>
                    <a:pt x="89573" y="510171"/>
                    <a:pt x="86749" y="504587"/>
                    <a:pt x="70134" y="492125"/>
                  </a:cubicBezTo>
                  <a:cubicBezTo>
                    <a:pt x="65901" y="488950"/>
                    <a:pt x="61416" y="486085"/>
                    <a:pt x="57434" y="482600"/>
                  </a:cubicBezTo>
                  <a:cubicBezTo>
                    <a:pt x="17860" y="447973"/>
                    <a:pt x="68772" y="490763"/>
                    <a:pt x="35209" y="457200"/>
                  </a:cubicBezTo>
                  <a:cubicBezTo>
                    <a:pt x="32511" y="454502"/>
                    <a:pt x="28859" y="452967"/>
                    <a:pt x="25684" y="450850"/>
                  </a:cubicBezTo>
                  <a:lnTo>
                    <a:pt x="12984" y="425450"/>
                  </a:lnTo>
                  <a:lnTo>
                    <a:pt x="3459" y="406400"/>
                  </a:lnTo>
                  <a:cubicBezTo>
                    <a:pt x="2401" y="401108"/>
                    <a:pt x="0" y="395914"/>
                    <a:pt x="284" y="390525"/>
                  </a:cubicBezTo>
                  <a:cubicBezTo>
                    <a:pt x="2966" y="339575"/>
                    <a:pt x="2827" y="360987"/>
                    <a:pt x="9809" y="336550"/>
                  </a:cubicBezTo>
                  <a:cubicBezTo>
                    <a:pt x="11008" y="332354"/>
                    <a:pt x="12128" y="328129"/>
                    <a:pt x="12984" y="323850"/>
                  </a:cubicBezTo>
                  <a:cubicBezTo>
                    <a:pt x="14247" y="317537"/>
                    <a:pt x="14500" y="311020"/>
                    <a:pt x="16159" y="304800"/>
                  </a:cubicBezTo>
                  <a:cubicBezTo>
                    <a:pt x="18746" y="295099"/>
                    <a:pt x="22509" y="285750"/>
                    <a:pt x="25684" y="276225"/>
                  </a:cubicBezTo>
                  <a:cubicBezTo>
                    <a:pt x="26742" y="273050"/>
                    <a:pt x="27616" y="269807"/>
                    <a:pt x="28859" y="266700"/>
                  </a:cubicBezTo>
                  <a:cubicBezTo>
                    <a:pt x="30976" y="261408"/>
                    <a:pt x="33407" y="256232"/>
                    <a:pt x="35209" y="250825"/>
                  </a:cubicBezTo>
                  <a:cubicBezTo>
                    <a:pt x="37112" y="245117"/>
                    <a:pt x="40720" y="227283"/>
                    <a:pt x="41559" y="222250"/>
                  </a:cubicBezTo>
                  <a:cubicBezTo>
                    <a:pt x="43750" y="209105"/>
                    <a:pt x="46304" y="187467"/>
                    <a:pt x="47909" y="174625"/>
                  </a:cubicBezTo>
                  <a:cubicBezTo>
                    <a:pt x="51411" y="27521"/>
                    <a:pt x="51084" y="85738"/>
                    <a:pt x="51084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29" name="자유형 28"/>
            <p:cNvSpPr/>
            <p:nvPr/>
          </p:nvSpPr>
          <p:spPr>
            <a:xfrm>
              <a:off x="8510349" y="3687243"/>
              <a:ext cx="55414" cy="367147"/>
            </a:xfrm>
            <a:custGeom>
              <a:avLst/>
              <a:gdLst>
                <a:gd name="connsiteX0" fmla="*/ 56735 w 56735"/>
                <a:gd name="connsiteY0" fmla="*/ 377825 h 377825"/>
                <a:gd name="connsiteX1" fmla="*/ 53560 w 56735"/>
                <a:gd name="connsiteY1" fmla="*/ 352425 h 377825"/>
                <a:gd name="connsiteX2" fmla="*/ 40860 w 56735"/>
                <a:gd name="connsiteY2" fmla="*/ 327025 h 377825"/>
                <a:gd name="connsiteX3" fmla="*/ 34510 w 56735"/>
                <a:gd name="connsiteY3" fmla="*/ 314325 h 377825"/>
                <a:gd name="connsiteX4" fmla="*/ 28160 w 56735"/>
                <a:gd name="connsiteY4" fmla="*/ 292100 h 377825"/>
                <a:gd name="connsiteX5" fmla="*/ 21810 w 56735"/>
                <a:gd name="connsiteY5" fmla="*/ 254000 h 377825"/>
                <a:gd name="connsiteX6" fmla="*/ 15460 w 56735"/>
                <a:gd name="connsiteY6" fmla="*/ 244475 h 377825"/>
                <a:gd name="connsiteX7" fmla="*/ 9110 w 56735"/>
                <a:gd name="connsiteY7" fmla="*/ 222250 h 377825"/>
                <a:gd name="connsiteX8" fmla="*/ 2760 w 56735"/>
                <a:gd name="connsiteY8" fmla="*/ 200025 h 377825"/>
                <a:gd name="connsiteX9" fmla="*/ 5935 w 56735"/>
                <a:gd name="connsiteY9" fmla="*/ 174625 h 377825"/>
                <a:gd name="connsiteX10" fmla="*/ 12285 w 56735"/>
                <a:gd name="connsiteY10" fmla="*/ 0 h 37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735" h="377825">
                  <a:moveTo>
                    <a:pt x="56735" y="377825"/>
                  </a:moveTo>
                  <a:cubicBezTo>
                    <a:pt x="55677" y="369358"/>
                    <a:pt x="56105" y="360569"/>
                    <a:pt x="53560" y="352425"/>
                  </a:cubicBezTo>
                  <a:cubicBezTo>
                    <a:pt x="50737" y="343390"/>
                    <a:pt x="45093" y="335492"/>
                    <a:pt x="40860" y="327025"/>
                  </a:cubicBezTo>
                  <a:cubicBezTo>
                    <a:pt x="38743" y="322792"/>
                    <a:pt x="35658" y="318917"/>
                    <a:pt x="34510" y="314325"/>
                  </a:cubicBezTo>
                  <a:cubicBezTo>
                    <a:pt x="30523" y="298378"/>
                    <a:pt x="32715" y="305765"/>
                    <a:pt x="28160" y="292100"/>
                  </a:cubicBezTo>
                  <a:cubicBezTo>
                    <a:pt x="27460" y="286499"/>
                    <a:pt x="25512" y="262638"/>
                    <a:pt x="21810" y="254000"/>
                  </a:cubicBezTo>
                  <a:cubicBezTo>
                    <a:pt x="20307" y="250493"/>
                    <a:pt x="17167" y="247888"/>
                    <a:pt x="15460" y="244475"/>
                  </a:cubicBezTo>
                  <a:cubicBezTo>
                    <a:pt x="12922" y="239400"/>
                    <a:pt x="10466" y="226997"/>
                    <a:pt x="9110" y="222250"/>
                  </a:cubicBezTo>
                  <a:cubicBezTo>
                    <a:pt x="0" y="190366"/>
                    <a:pt x="12686" y="239727"/>
                    <a:pt x="2760" y="200025"/>
                  </a:cubicBezTo>
                  <a:cubicBezTo>
                    <a:pt x="3818" y="191558"/>
                    <a:pt x="5196" y="183125"/>
                    <a:pt x="5935" y="174625"/>
                  </a:cubicBezTo>
                  <a:cubicBezTo>
                    <a:pt x="10983" y="116578"/>
                    <a:pt x="12285" y="58237"/>
                    <a:pt x="12285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0" name="자유형 29"/>
            <p:cNvSpPr/>
            <p:nvPr/>
          </p:nvSpPr>
          <p:spPr>
            <a:xfrm>
              <a:off x="8590623" y="3829167"/>
              <a:ext cx="65070" cy="237566"/>
            </a:xfrm>
            <a:custGeom>
              <a:avLst/>
              <a:gdLst>
                <a:gd name="connsiteX0" fmla="*/ 66621 w 66621"/>
                <a:gd name="connsiteY0" fmla="*/ 244475 h 244475"/>
                <a:gd name="connsiteX1" fmla="*/ 60271 w 66621"/>
                <a:gd name="connsiteY1" fmla="*/ 234950 h 244475"/>
                <a:gd name="connsiteX2" fmla="*/ 53921 w 66621"/>
                <a:gd name="connsiteY2" fmla="*/ 203200 h 244475"/>
                <a:gd name="connsiteX3" fmla="*/ 47571 w 66621"/>
                <a:gd name="connsiteY3" fmla="*/ 190500 h 244475"/>
                <a:gd name="connsiteX4" fmla="*/ 34871 w 66621"/>
                <a:gd name="connsiteY4" fmla="*/ 158750 h 244475"/>
                <a:gd name="connsiteX5" fmla="*/ 25346 w 66621"/>
                <a:gd name="connsiteY5" fmla="*/ 142875 h 244475"/>
                <a:gd name="connsiteX6" fmla="*/ 9471 w 66621"/>
                <a:gd name="connsiteY6" fmla="*/ 114300 h 244475"/>
                <a:gd name="connsiteX7" fmla="*/ 12646 w 66621"/>
                <a:gd name="connsiteY7" fmla="*/ 47625 h 244475"/>
                <a:gd name="connsiteX8" fmla="*/ 15821 w 66621"/>
                <a:gd name="connsiteY8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21" h="244475">
                  <a:moveTo>
                    <a:pt x="66621" y="244475"/>
                  </a:moveTo>
                  <a:cubicBezTo>
                    <a:pt x="64504" y="241300"/>
                    <a:pt x="61978" y="238363"/>
                    <a:pt x="60271" y="234950"/>
                  </a:cubicBezTo>
                  <a:cubicBezTo>
                    <a:pt x="54791" y="223991"/>
                    <a:pt x="57431" y="216071"/>
                    <a:pt x="53921" y="203200"/>
                  </a:cubicBezTo>
                  <a:cubicBezTo>
                    <a:pt x="52676" y="198634"/>
                    <a:pt x="49435" y="194850"/>
                    <a:pt x="47571" y="190500"/>
                  </a:cubicBezTo>
                  <a:cubicBezTo>
                    <a:pt x="43081" y="180023"/>
                    <a:pt x="40736" y="168524"/>
                    <a:pt x="34871" y="158750"/>
                  </a:cubicBezTo>
                  <a:cubicBezTo>
                    <a:pt x="31696" y="153458"/>
                    <a:pt x="27900" y="148493"/>
                    <a:pt x="25346" y="142875"/>
                  </a:cubicBezTo>
                  <a:cubicBezTo>
                    <a:pt x="12396" y="114385"/>
                    <a:pt x="27204" y="132033"/>
                    <a:pt x="9471" y="114300"/>
                  </a:cubicBezTo>
                  <a:cubicBezTo>
                    <a:pt x="0" y="85887"/>
                    <a:pt x="7270" y="112133"/>
                    <a:pt x="12646" y="47625"/>
                  </a:cubicBezTo>
                  <a:cubicBezTo>
                    <a:pt x="16085" y="6361"/>
                    <a:pt x="15821" y="22269"/>
                    <a:pt x="15821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1" name="자유형 30"/>
            <p:cNvSpPr/>
            <p:nvPr/>
          </p:nvSpPr>
          <p:spPr>
            <a:xfrm>
              <a:off x="6962865" y="3320218"/>
              <a:ext cx="355937" cy="602517"/>
            </a:xfrm>
            <a:custGeom>
              <a:avLst/>
              <a:gdLst>
                <a:gd name="connsiteX0" fmla="*/ 21523 w 364423"/>
                <a:gd name="connsiteY0" fmla="*/ 0 h 620039"/>
                <a:gd name="connsiteX1" fmla="*/ 21523 w 364423"/>
                <a:gd name="connsiteY1" fmla="*/ 146050 h 620039"/>
                <a:gd name="connsiteX2" fmla="*/ 59623 w 364423"/>
                <a:gd name="connsiteY2" fmla="*/ 203200 h 620039"/>
                <a:gd name="connsiteX3" fmla="*/ 91373 w 364423"/>
                <a:gd name="connsiteY3" fmla="*/ 234950 h 620039"/>
                <a:gd name="connsiteX4" fmla="*/ 104073 w 364423"/>
                <a:gd name="connsiteY4" fmla="*/ 254000 h 620039"/>
                <a:gd name="connsiteX5" fmla="*/ 116773 w 364423"/>
                <a:gd name="connsiteY5" fmla="*/ 279400 h 620039"/>
                <a:gd name="connsiteX6" fmla="*/ 135823 w 364423"/>
                <a:gd name="connsiteY6" fmla="*/ 285750 h 620039"/>
                <a:gd name="connsiteX7" fmla="*/ 192973 w 364423"/>
                <a:gd name="connsiteY7" fmla="*/ 317500 h 620039"/>
                <a:gd name="connsiteX8" fmla="*/ 205673 w 364423"/>
                <a:gd name="connsiteY8" fmla="*/ 361950 h 620039"/>
                <a:gd name="connsiteX9" fmla="*/ 218373 w 364423"/>
                <a:gd name="connsiteY9" fmla="*/ 419100 h 620039"/>
                <a:gd name="connsiteX10" fmla="*/ 224723 w 364423"/>
                <a:gd name="connsiteY10" fmla="*/ 495300 h 620039"/>
                <a:gd name="connsiteX11" fmla="*/ 243773 w 364423"/>
                <a:gd name="connsiteY11" fmla="*/ 501650 h 620039"/>
                <a:gd name="connsiteX12" fmla="*/ 281873 w 364423"/>
                <a:gd name="connsiteY12" fmla="*/ 527050 h 620039"/>
                <a:gd name="connsiteX13" fmla="*/ 313623 w 364423"/>
                <a:gd name="connsiteY13" fmla="*/ 552450 h 620039"/>
                <a:gd name="connsiteX14" fmla="*/ 326323 w 364423"/>
                <a:gd name="connsiteY14" fmla="*/ 571500 h 620039"/>
                <a:gd name="connsiteX15" fmla="*/ 364423 w 364423"/>
                <a:gd name="connsiteY15" fmla="*/ 609600 h 62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4423" h="620039">
                  <a:moveTo>
                    <a:pt x="21523" y="0"/>
                  </a:moveTo>
                  <a:cubicBezTo>
                    <a:pt x="4113" y="52231"/>
                    <a:pt x="0" y="56882"/>
                    <a:pt x="21523" y="146050"/>
                  </a:cubicBezTo>
                  <a:cubicBezTo>
                    <a:pt x="26895" y="168306"/>
                    <a:pt x="46923" y="184150"/>
                    <a:pt x="59623" y="203200"/>
                  </a:cubicBezTo>
                  <a:cubicBezTo>
                    <a:pt x="76556" y="228600"/>
                    <a:pt x="65973" y="218017"/>
                    <a:pt x="91373" y="234950"/>
                  </a:cubicBezTo>
                  <a:cubicBezTo>
                    <a:pt x="95606" y="241300"/>
                    <a:pt x="100287" y="247374"/>
                    <a:pt x="104073" y="254000"/>
                  </a:cubicBezTo>
                  <a:cubicBezTo>
                    <a:pt x="108769" y="262219"/>
                    <a:pt x="110080" y="272707"/>
                    <a:pt x="116773" y="279400"/>
                  </a:cubicBezTo>
                  <a:cubicBezTo>
                    <a:pt x="121506" y="284133"/>
                    <a:pt x="129972" y="282499"/>
                    <a:pt x="135823" y="285750"/>
                  </a:cubicBezTo>
                  <a:cubicBezTo>
                    <a:pt x="201327" y="322141"/>
                    <a:pt x="149868" y="303132"/>
                    <a:pt x="192973" y="317500"/>
                  </a:cubicBezTo>
                  <a:cubicBezTo>
                    <a:pt x="208198" y="363175"/>
                    <a:pt x="189726" y="306136"/>
                    <a:pt x="205673" y="361950"/>
                  </a:cubicBezTo>
                  <a:cubicBezTo>
                    <a:pt x="214929" y="394347"/>
                    <a:pt x="213164" y="372220"/>
                    <a:pt x="218373" y="419100"/>
                  </a:cubicBezTo>
                  <a:cubicBezTo>
                    <a:pt x="221188" y="444432"/>
                    <a:pt x="217227" y="470939"/>
                    <a:pt x="224723" y="495300"/>
                  </a:cubicBezTo>
                  <a:cubicBezTo>
                    <a:pt x="226691" y="501697"/>
                    <a:pt x="237922" y="498399"/>
                    <a:pt x="243773" y="501650"/>
                  </a:cubicBezTo>
                  <a:cubicBezTo>
                    <a:pt x="257116" y="509063"/>
                    <a:pt x="281873" y="527050"/>
                    <a:pt x="281873" y="527050"/>
                  </a:cubicBezTo>
                  <a:cubicBezTo>
                    <a:pt x="318269" y="581645"/>
                    <a:pt x="269806" y="517397"/>
                    <a:pt x="313623" y="552450"/>
                  </a:cubicBezTo>
                  <a:cubicBezTo>
                    <a:pt x="319582" y="557218"/>
                    <a:pt x="322090" y="565150"/>
                    <a:pt x="326323" y="571500"/>
                  </a:cubicBezTo>
                  <a:cubicBezTo>
                    <a:pt x="334413" y="620039"/>
                    <a:pt x="319798" y="609600"/>
                    <a:pt x="364423" y="60960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2" name="자유형 31"/>
            <p:cNvSpPr/>
            <p:nvPr/>
          </p:nvSpPr>
          <p:spPr>
            <a:xfrm>
              <a:off x="7300193" y="3085736"/>
              <a:ext cx="845450" cy="891890"/>
            </a:xfrm>
            <a:custGeom>
              <a:avLst/>
              <a:gdLst>
                <a:gd name="connsiteX0" fmla="*/ 0 w 865608"/>
                <a:gd name="connsiteY0" fmla="*/ 889000 h 917829"/>
                <a:gd name="connsiteX1" fmla="*/ 19050 w 865608"/>
                <a:gd name="connsiteY1" fmla="*/ 895350 h 917829"/>
                <a:gd name="connsiteX2" fmla="*/ 31750 w 865608"/>
                <a:gd name="connsiteY2" fmla="*/ 914400 h 917829"/>
                <a:gd name="connsiteX3" fmla="*/ 88900 w 865608"/>
                <a:gd name="connsiteY3" fmla="*/ 908050 h 917829"/>
                <a:gd name="connsiteX4" fmla="*/ 107950 w 865608"/>
                <a:gd name="connsiteY4" fmla="*/ 889000 h 917829"/>
                <a:gd name="connsiteX5" fmla="*/ 133350 w 865608"/>
                <a:gd name="connsiteY5" fmla="*/ 800100 h 917829"/>
                <a:gd name="connsiteX6" fmla="*/ 152400 w 865608"/>
                <a:gd name="connsiteY6" fmla="*/ 762000 h 917829"/>
                <a:gd name="connsiteX7" fmla="*/ 190500 w 865608"/>
                <a:gd name="connsiteY7" fmla="*/ 736600 h 917829"/>
                <a:gd name="connsiteX8" fmla="*/ 209550 w 865608"/>
                <a:gd name="connsiteY8" fmla="*/ 723900 h 917829"/>
                <a:gd name="connsiteX9" fmla="*/ 234950 w 865608"/>
                <a:gd name="connsiteY9" fmla="*/ 711200 h 917829"/>
                <a:gd name="connsiteX10" fmla="*/ 273050 w 865608"/>
                <a:gd name="connsiteY10" fmla="*/ 685800 h 917829"/>
                <a:gd name="connsiteX11" fmla="*/ 292100 w 865608"/>
                <a:gd name="connsiteY11" fmla="*/ 660400 h 917829"/>
                <a:gd name="connsiteX12" fmla="*/ 311150 w 865608"/>
                <a:gd name="connsiteY12" fmla="*/ 654050 h 917829"/>
                <a:gd name="connsiteX13" fmla="*/ 330200 w 865608"/>
                <a:gd name="connsiteY13" fmla="*/ 641350 h 917829"/>
                <a:gd name="connsiteX14" fmla="*/ 349250 w 865608"/>
                <a:gd name="connsiteY14" fmla="*/ 603250 h 917829"/>
                <a:gd name="connsiteX15" fmla="*/ 361950 w 865608"/>
                <a:gd name="connsiteY15" fmla="*/ 577850 h 917829"/>
                <a:gd name="connsiteX16" fmla="*/ 374650 w 865608"/>
                <a:gd name="connsiteY16" fmla="*/ 546100 h 917829"/>
                <a:gd name="connsiteX17" fmla="*/ 412750 w 865608"/>
                <a:gd name="connsiteY17" fmla="*/ 514350 h 917829"/>
                <a:gd name="connsiteX18" fmla="*/ 419100 w 865608"/>
                <a:gd name="connsiteY18" fmla="*/ 495300 h 917829"/>
                <a:gd name="connsiteX19" fmla="*/ 482600 w 865608"/>
                <a:gd name="connsiteY19" fmla="*/ 444500 h 917829"/>
                <a:gd name="connsiteX20" fmla="*/ 533400 w 865608"/>
                <a:gd name="connsiteY20" fmla="*/ 387350 h 917829"/>
                <a:gd name="connsiteX21" fmla="*/ 546100 w 865608"/>
                <a:gd name="connsiteY21" fmla="*/ 349250 h 917829"/>
                <a:gd name="connsiteX22" fmla="*/ 565150 w 865608"/>
                <a:gd name="connsiteY22" fmla="*/ 311150 h 917829"/>
                <a:gd name="connsiteX23" fmla="*/ 577850 w 865608"/>
                <a:gd name="connsiteY23" fmla="*/ 292100 h 917829"/>
                <a:gd name="connsiteX24" fmla="*/ 584200 w 865608"/>
                <a:gd name="connsiteY24" fmla="*/ 273050 h 917829"/>
                <a:gd name="connsiteX25" fmla="*/ 609600 w 865608"/>
                <a:gd name="connsiteY25" fmla="*/ 234950 h 917829"/>
                <a:gd name="connsiteX26" fmla="*/ 622300 w 865608"/>
                <a:gd name="connsiteY26" fmla="*/ 215900 h 917829"/>
                <a:gd name="connsiteX27" fmla="*/ 660400 w 865608"/>
                <a:gd name="connsiteY27" fmla="*/ 203200 h 917829"/>
                <a:gd name="connsiteX28" fmla="*/ 679450 w 865608"/>
                <a:gd name="connsiteY28" fmla="*/ 196850 h 917829"/>
                <a:gd name="connsiteX29" fmla="*/ 736600 w 865608"/>
                <a:gd name="connsiteY29" fmla="*/ 184150 h 917829"/>
                <a:gd name="connsiteX30" fmla="*/ 755650 w 865608"/>
                <a:gd name="connsiteY30" fmla="*/ 171450 h 917829"/>
                <a:gd name="connsiteX31" fmla="*/ 762000 w 865608"/>
                <a:gd name="connsiteY31" fmla="*/ 152400 h 917829"/>
                <a:gd name="connsiteX32" fmla="*/ 781050 w 865608"/>
                <a:gd name="connsiteY32" fmla="*/ 133350 h 917829"/>
                <a:gd name="connsiteX33" fmla="*/ 806450 w 865608"/>
                <a:gd name="connsiteY33" fmla="*/ 101600 h 917829"/>
                <a:gd name="connsiteX34" fmla="*/ 825500 w 865608"/>
                <a:gd name="connsiteY34" fmla="*/ 76200 h 917829"/>
                <a:gd name="connsiteX35" fmla="*/ 844550 w 865608"/>
                <a:gd name="connsiteY35" fmla="*/ 57150 h 917829"/>
                <a:gd name="connsiteX36" fmla="*/ 850900 w 865608"/>
                <a:gd name="connsiteY36" fmla="*/ 38100 h 917829"/>
                <a:gd name="connsiteX37" fmla="*/ 863600 w 865608"/>
                <a:gd name="connsiteY37" fmla="*/ 19050 h 917829"/>
                <a:gd name="connsiteX38" fmla="*/ 863600 w 865608"/>
                <a:gd name="connsiteY38" fmla="*/ 0 h 91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65608" h="917829">
                  <a:moveTo>
                    <a:pt x="0" y="889000"/>
                  </a:moveTo>
                  <a:cubicBezTo>
                    <a:pt x="6350" y="891117"/>
                    <a:pt x="13823" y="891169"/>
                    <a:pt x="19050" y="895350"/>
                  </a:cubicBezTo>
                  <a:cubicBezTo>
                    <a:pt x="25009" y="900118"/>
                    <a:pt x="24241" y="913035"/>
                    <a:pt x="31750" y="914400"/>
                  </a:cubicBezTo>
                  <a:cubicBezTo>
                    <a:pt x="50608" y="917829"/>
                    <a:pt x="69850" y="910167"/>
                    <a:pt x="88900" y="908050"/>
                  </a:cubicBezTo>
                  <a:cubicBezTo>
                    <a:pt x="95250" y="901700"/>
                    <a:pt x="103589" y="896850"/>
                    <a:pt x="107950" y="889000"/>
                  </a:cubicBezTo>
                  <a:cubicBezTo>
                    <a:pt x="118142" y="870654"/>
                    <a:pt x="127870" y="816541"/>
                    <a:pt x="133350" y="800100"/>
                  </a:cubicBezTo>
                  <a:cubicBezTo>
                    <a:pt x="137880" y="786511"/>
                    <a:pt x="140814" y="772137"/>
                    <a:pt x="152400" y="762000"/>
                  </a:cubicBezTo>
                  <a:cubicBezTo>
                    <a:pt x="163887" y="751949"/>
                    <a:pt x="177800" y="745067"/>
                    <a:pt x="190500" y="736600"/>
                  </a:cubicBezTo>
                  <a:cubicBezTo>
                    <a:pt x="196850" y="732367"/>
                    <a:pt x="202724" y="727313"/>
                    <a:pt x="209550" y="723900"/>
                  </a:cubicBezTo>
                  <a:cubicBezTo>
                    <a:pt x="218017" y="719667"/>
                    <a:pt x="226833" y="716070"/>
                    <a:pt x="234950" y="711200"/>
                  </a:cubicBezTo>
                  <a:cubicBezTo>
                    <a:pt x="248038" y="703347"/>
                    <a:pt x="263892" y="698011"/>
                    <a:pt x="273050" y="685800"/>
                  </a:cubicBezTo>
                  <a:cubicBezTo>
                    <a:pt x="279400" y="677333"/>
                    <a:pt x="283970" y="667175"/>
                    <a:pt x="292100" y="660400"/>
                  </a:cubicBezTo>
                  <a:cubicBezTo>
                    <a:pt x="297242" y="656115"/>
                    <a:pt x="305163" y="657043"/>
                    <a:pt x="311150" y="654050"/>
                  </a:cubicBezTo>
                  <a:cubicBezTo>
                    <a:pt x="317976" y="650637"/>
                    <a:pt x="323850" y="645583"/>
                    <a:pt x="330200" y="641350"/>
                  </a:cubicBezTo>
                  <a:cubicBezTo>
                    <a:pt x="354606" y="604741"/>
                    <a:pt x="333476" y="640056"/>
                    <a:pt x="349250" y="603250"/>
                  </a:cubicBezTo>
                  <a:cubicBezTo>
                    <a:pt x="352979" y="594549"/>
                    <a:pt x="358105" y="586500"/>
                    <a:pt x="361950" y="577850"/>
                  </a:cubicBezTo>
                  <a:cubicBezTo>
                    <a:pt x="366579" y="567434"/>
                    <a:pt x="368609" y="555766"/>
                    <a:pt x="374650" y="546100"/>
                  </a:cubicBezTo>
                  <a:cubicBezTo>
                    <a:pt x="383381" y="532131"/>
                    <a:pt x="399584" y="523128"/>
                    <a:pt x="412750" y="514350"/>
                  </a:cubicBezTo>
                  <a:cubicBezTo>
                    <a:pt x="414867" y="508000"/>
                    <a:pt x="414919" y="500527"/>
                    <a:pt x="419100" y="495300"/>
                  </a:cubicBezTo>
                  <a:cubicBezTo>
                    <a:pt x="454869" y="450588"/>
                    <a:pt x="447956" y="456048"/>
                    <a:pt x="482600" y="444500"/>
                  </a:cubicBezTo>
                  <a:cubicBezTo>
                    <a:pt x="494096" y="433004"/>
                    <a:pt x="524335" y="407746"/>
                    <a:pt x="533400" y="387350"/>
                  </a:cubicBezTo>
                  <a:cubicBezTo>
                    <a:pt x="538837" y="375117"/>
                    <a:pt x="538674" y="360389"/>
                    <a:pt x="546100" y="349250"/>
                  </a:cubicBezTo>
                  <a:cubicBezTo>
                    <a:pt x="582496" y="294655"/>
                    <a:pt x="538860" y="363730"/>
                    <a:pt x="565150" y="311150"/>
                  </a:cubicBezTo>
                  <a:cubicBezTo>
                    <a:pt x="568563" y="304324"/>
                    <a:pt x="574437" y="298926"/>
                    <a:pt x="577850" y="292100"/>
                  </a:cubicBezTo>
                  <a:cubicBezTo>
                    <a:pt x="580843" y="286113"/>
                    <a:pt x="580949" y="278901"/>
                    <a:pt x="584200" y="273050"/>
                  </a:cubicBezTo>
                  <a:cubicBezTo>
                    <a:pt x="591613" y="259707"/>
                    <a:pt x="601133" y="247650"/>
                    <a:pt x="609600" y="234950"/>
                  </a:cubicBezTo>
                  <a:cubicBezTo>
                    <a:pt x="613833" y="228600"/>
                    <a:pt x="615060" y="218313"/>
                    <a:pt x="622300" y="215900"/>
                  </a:cubicBezTo>
                  <a:lnTo>
                    <a:pt x="660400" y="203200"/>
                  </a:lnTo>
                  <a:cubicBezTo>
                    <a:pt x="666750" y="201083"/>
                    <a:pt x="672956" y="198473"/>
                    <a:pt x="679450" y="196850"/>
                  </a:cubicBezTo>
                  <a:cubicBezTo>
                    <a:pt x="715321" y="187882"/>
                    <a:pt x="696292" y="192212"/>
                    <a:pt x="736600" y="184150"/>
                  </a:cubicBezTo>
                  <a:cubicBezTo>
                    <a:pt x="742950" y="179917"/>
                    <a:pt x="750882" y="177409"/>
                    <a:pt x="755650" y="171450"/>
                  </a:cubicBezTo>
                  <a:cubicBezTo>
                    <a:pt x="759831" y="166223"/>
                    <a:pt x="758287" y="157969"/>
                    <a:pt x="762000" y="152400"/>
                  </a:cubicBezTo>
                  <a:cubicBezTo>
                    <a:pt x="766981" y="144928"/>
                    <a:pt x="774700" y="139700"/>
                    <a:pt x="781050" y="133350"/>
                  </a:cubicBezTo>
                  <a:cubicBezTo>
                    <a:pt x="793412" y="96264"/>
                    <a:pt x="777727" y="130323"/>
                    <a:pt x="806450" y="101600"/>
                  </a:cubicBezTo>
                  <a:cubicBezTo>
                    <a:pt x="813934" y="94116"/>
                    <a:pt x="818612" y="84235"/>
                    <a:pt x="825500" y="76200"/>
                  </a:cubicBezTo>
                  <a:cubicBezTo>
                    <a:pt x="831344" y="69382"/>
                    <a:pt x="838200" y="63500"/>
                    <a:pt x="844550" y="57150"/>
                  </a:cubicBezTo>
                  <a:cubicBezTo>
                    <a:pt x="846667" y="50800"/>
                    <a:pt x="847907" y="44087"/>
                    <a:pt x="850900" y="38100"/>
                  </a:cubicBezTo>
                  <a:cubicBezTo>
                    <a:pt x="854313" y="31274"/>
                    <a:pt x="861187" y="26290"/>
                    <a:pt x="863600" y="19050"/>
                  </a:cubicBezTo>
                  <a:cubicBezTo>
                    <a:pt x="865608" y="13026"/>
                    <a:pt x="863600" y="6350"/>
                    <a:pt x="863600" y="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3" name="자유형 32"/>
            <p:cNvSpPr/>
            <p:nvPr/>
          </p:nvSpPr>
          <p:spPr>
            <a:xfrm>
              <a:off x="7056117" y="3141271"/>
              <a:ext cx="436343" cy="543374"/>
            </a:xfrm>
            <a:custGeom>
              <a:avLst/>
              <a:gdLst>
                <a:gd name="connsiteX0" fmla="*/ 21296 w 446746"/>
                <a:gd name="connsiteY0" fmla="*/ 0 h 559177"/>
                <a:gd name="connsiteX1" fmla="*/ 14946 w 446746"/>
                <a:gd name="connsiteY1" fmla="*/ 69850 h 559177"/>
                <a:gd name="connsiteX2" fmla="*/ 33996 w 446746"/>
                <a:gd name="connsiteY2" fmla="*/ 120650 h 559177"/>
                <a:gd name="connsiteX3" fmla="*/ 53046 w 446746"/>
                <a:gd name="connsiteY3" fmla="*/ 139700 h 559177"/>
                <a:gd name="connsiteX4" fmla="*/ 72096 w 446746"/>
                <a:gd name="connsiteY4" fmla="*/ 171450 h 559177"/>
                <a:gd name="connsiteX5" fmla="*/ 97496 w 446746"/>
                <a:gd name="connsiteY5" fmla="*/ 190500 h 559177"/>
                <a:gd name="connsiteX6" fmla="*/ 135596 w 446746"/>
                <a:gd name="connsiteY6" fmla="*/ 222250 h 559177"/>
                <a:gd name="connsiteX7" fmla="*/ 141946 w 446746"/>
                <a:gd name="connsiteY7" fmla="*/ 241300 h 559177"/>
                <a:gd name="connsiteX8" fmla="*/ 154646 w 446746"/>
                <a:gd name="connsiteY8" fmla="*/ 298450 h 559177"/>
                <a:gd name="connsiteX9" fmla="*/ 148296 w 446746"/>
                <a:gd name="connsiteY9" fmla="*/ 393700 h 559177"/>
                <a:gd name="connsiteX10" fmla="*/ 154646 w 446746"/>
                <a:gd name="connsiteY10" fmla="*/ 431800 h 559177"/>
                <a:gd name="connsiteX11" fmla="*/ 192746 w 446746"/>
                <a:gd name="connsiteY11" fmla="*/ 463550 h 559177"/>
                <a:gd name="connsiteX12" fmla="*/ 218146 w 446746"/>
                <a:gd name="connsiteY12" fmla="*/ 482600 h 559177"/>
                <a:gd name="connsiteX13" fmla="*/ 268946 w 446746"/>
                <a:gd name="connsiteY13" fmla="*/ 514350 h 559177"/>
                <a:gd name="connsiteX14" fmla="*/ 268946 w 446746"/>
                <a:gd name="connsiteY14" fmla="*/ 552450 h 559177"/>
                <a:gd name="connsiteX15" fmla="*/ 287996 w 446746"/>
                <a:gd name="connsiteY15" fmla="*/ 558800 h 559177"/>
                <a:gd name="connsiteX16" fmla="*/ 351496 w 446746"/>
                <a:gd name="connsiteY16" fmla="*/ 552450 h 559177"/>
                <a:gd name="connsiteX17" fmla="*/ 364196 w 446746"/>
                <a:gd name="connsiteY17" fmla="*/ 533400 h 559177"/>
                <a:gd name="connsiteX18" fmla="*/ 383246 w 446746"/>
                <a:gd name="connsiteY18" fmla="*/ 514350 h 559177"/>
                <a:gd name="connsiteX19" fmla="*/ 408646 w 446746"/>
                <a:gd name="connsiteY19" fmla="*/ 520700 h 559177"/>
                <a:gd name="connsiteX20" fmla="*/ 446746 w 446746"/>
                <a:gd name="connsiteY20" fmla="*/ 539750 h 55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6746" h="559177">
                  <a:moveTo>
                    <a:pt x="21296" y="0"/>
                  </a:moveTo>
                  <a:cubicBezTo>
                    <a:pt x="0" y="31944"/>
                    <a:pt x="5704" y="14396"/>
                    <a:pt x="14946" y="69850"/>
                  </a:cubicBezTo>
                  <a:cubicBezTo>
                    <a:pt x="17836" y="87191"/>
                    <a:pt x="23636" y="106146"/>
                    <a:pt x="33996" y="120650"/>
                  </a:cubicBezTo>
                  <a:cubicBezTo>
                    <a:pt x="39216" y="127958"/>
                    <a:pt x="47658" y="132516"/>
                    <a:pt x="53046" y="139700"/>
                  </a:cubicBezTo>
                  <a:cubicBezTo>
                    <a:pt x="60451" y="149574"/>
                    <a:pt x="63969" y="162162"/>
                    <a:pt x="72096" y="171450"/>
                  </a:cubicBezTo>
                  <a:cubicBezTo>
                    <a:pt x="79065" y="179415"/>
                    <a:pt x="89461" y="183612"/>
                    <a:pt x="97496" y="190500"/>
                  </a:cubicBezTo>
                  <a:cubicBezTo>
                    <a:pt x="140277" y="227170"/>
                    <a:pt x="93492" y="194181"/>
                    <a:pt x="135596" y="222250"/>
                  </a:cubicBezTo>
                  <a:cubicBezTo>
                    <a:pt x="137713" y="228600"/>
                    <a:pt x="140107" y="234864"/>
                    <a:pt x="141946" y="241300"/>
                  </a:cubicBezTo>
                  <a:cubicBezTo>
                    <a:pt x="147924" y="262225"/>
                    <a:pt x="150281" y="276626"/>
                    <a:pt x="154646" y="298450"/>
                  </a:cubicBezTo>
                  <a:cubicBezTo>
                    <a:pt x="152529" y="330200"/>
                    <a:pt x="148296" y="361880"/>
                    <a:pt x="148296" y="393700"/>
                  </a:cubicBezTo>
                  <a:cubicBezTo>
                    <a:pt x="148296" y="406575"/>
                    <a:pt x="149417" y="420035"/>
                    <a:pt x="154646" y="431800"/>
                  </a:cubicBezTo>
                  <a:cubicBezTo>
                    <a:pt x="160162" y="444211"/>
                    <a:pt x="182312" y="456097"/>
                    <a:pt x="192746" y="463550"/>
                  </a:cubicBezTo>
                  <a:cubicBezTo>
                    <a:pt x="201358" y="469701"/>
                    <a:pt x="209171" y="476991"/>
                    <a:pt x="218146" y="482600"/>
                  </a:cubicBezTo>
                  <a:cubicBezTo>
                    <a:pt x="287878" y="526183"/>
                    <a:pt x="196992" y="460384"/>
                    <a:pt x="268946" y="514350"/>
                  </a:cubicBezTo>
                  <a:cubicBezTo>
                    <a:pt x="264713" y="527050"/>
                    <a:pt x="256246" y="539750"/>
                    <a:pt x="268946" y="552450"/>
                  </a:cubicBezTo>
                  <a:cubicBezTo>
                    <a:pt x="273679" y="557183"/>
                    <a:pt x="281646" y="556683"/>
                    <a:pt x="287996" y="558800"/>
                  </a:cubicBezTo>
                  <a:cubicBezTo>
                    <a:pt x="309163" y="556683"/>
                    <a:pt x="331315" y="559177"/>
                    <a:pt x="351496" y="552450"/>
                  </a:cubicBezTo>
                  <a:cubicBezTo>
                    <a:pt x="358736" y="550037"/>
                    <a:pt x="359310" y="539263"/>
                    <a:pt x="364196" y="533400"/>
                  </a:cubicBezTo>
                  <a:cubicBezTo>
                    <a:pt x="369945" y="526501"/>
                    <a:pt x="376896" y="520700"/>
                    <a:pt x="383246" y="514350"/>
                  </a:cubicBezTo>
                  <a:cubicBezTo>
                    <a:pt x="391713" y="516467"/>
                    <a:pt x="400474" y="517636"/>
                    <a:pt x="408646" y="520700"/>
                  </a:cubicBezTo>
                  <a:lnTo>
                    <a:pt x="446746" y="539750"/>
                  </a:ln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4" name="자유형 33"/>
            <p:cNvSpPr/>
            <p:nvPr/>
          </p:nvSpPr>
          <p:spPr>
            <a:xfrm>
              <a:off x="7498658" y="3054882"/>
              <a:ext cx="614010" cy="567690"/>
            </a:xfrm>
            <a:custGeom>
              <a:avLst/>
              <a:gdLst>
                <a:gd name="connsiteX0" fmla="*/ 0 w 628650"/>
                <a:gd name="connsiteY0" fmla="*/ 584200 h 584200"/>
                <a:gd name="connsiteX1" fmla="*/ 19050 w 628650"/>
                <a:gd name="connsiteY1" fmla="*/ 571500 h 584200"/>
                <a:gd name="connsiteX2" fmla="*/ 31750 w 628650"/>
                <a:gd name="connsiteY2" fmla="*/ 552450 h 584200"/>
                <a:gd name="connsiteX3" fmla="*/ 57150 w 628650"/>
                <a:gd name="connsiteY3" fmla="*/ 539750 h 584200"/>
                <a:gd name="connsiteX4" fmla="*/ 76200 w 628650"/>
                <a:gd name="connsiteY4" fmla="*/ 520700 h 584200"/>
                <a:gd name="connsiteX5" fmla="*/ 95250 w 628650"/>
                <a:gd name="connsiteY5" fmla="*/ 508000 h 584200"/>
                <a:gd name="connsiteX6" fmla="*/ 158750 w 628650"/>
                <a:gd name="connsiteY6" fmla="*/ 514350 h 584200"/>
                <a:gd name="connsiteX7" fmla="*/ 184150 w 628650"/>
                <a:gd name="connsiteY7" fmla="*/ 520700 h 584200"/>
                <a:gd name="connsiteX8" fmla="*/ 209550 w 628650"/>
                <a:gd name="connsiteY8" fmla="*/ 514350 h 584200"/>
                <a:gd name="connsiteX9" fmla="*/ 266700 w 628650"/>
                <a:gd name="connsiteY9" fmla="*/ 482600 h 584200"/>
                <a:gd name="connsiteX10" fmla="*/ 292100 w 628650"/>
                <a:gd name="connsiteY10" fmla="*/ 450850 h 584200"/>
                <a:gd name="connsiteX11" fmla="*/ 330200 w 628650"/>
                <a:gd name="connsiteY11" fmla="*/ 406400 h 584200"/>
                <a:gd name="connsiteX12" fmla="*/ 342900 w 628650"/>
                <a:gd name="connsiteY12" fmla="*/ 368300 h 584200"/>
                <a:gd name="connsiteX13" fmla="*/ 349250 w 628650"/>
                <a:gd name="connsiteY13" fmla="*/ 349250 h 584200"/>
                <a:gd name="connsiteX14" fmla="*/ 355600 w 628650"/>
                <a:gd name="connsiteY14" fmla="*/ 330200 h 584200"/>
                <a:gd name="connsiteX15" fmla="*/ 361950 w 628650"/>
                <a:gd name="connsiteY15" fmla="*/ 298450 h 584200"/>
                <a:gd name="connsiteX16" fmla="*/ 374650 w 628650"/>
                <a:gd name="connsiteY16" fmla="*/ 260350 h 584200"/>
                <a:gd name="connsiteX17" fmla="*/ 387350 w 628650"/>
                <a:gd name="connsiteY17" fmla="*/ 222250 h 584200"/>
                <a:gd name="connsiteX18" fmla="*/ 393700 w 628650"/>
                <a:gd name="connsiteY18" fmla="*/ 203200 h 584200"/>
                <a:gd name="connsiteX19" fmla="*/ 431800 w 628650"/>
                <a:gd name="connsiteY19" fmla="*/ 190500 h 584200"/>
                <a:gd name="connsiteX20" fmla="*/ 450850 w 628650"/>
                <a:gd name="connsiteY20" fmla="*/ 184150 h 584200"/>
                <a:gd name="connsiteX21" fmla="*/ 488950 w 628650"/>
                <a:gd name="connsiteY21" fmla="*/ 165100 h 584200"/>
                <a:gd name="connsiteX22" fmla="*/ 514350 w 628650"/>
                <a:gd name="connsiteY22" fmla="*/ 146050 h 584200"/>
                <a:gd name="connsiteX23" fmla="*/ 533400 w 628650"/>
                <a:gd name="connsiteY23" fmla="*/ 133350 h 584200"/>
                <a:gd name="connsiteX24" fmla="*/ 552450 w 628650"/>
                <a:gd name="connsiteY24" fmla="*/ 95250 h 584200"/>
                <a:gd name="connsiteX25" fmla="*/ 596900 w 628650"/>
                <a:gd name="connsiteY25" fmla="*/ 44450 h 584200"/>
                <a:gd name="connsiteX26" fmla="*/ 603250 w 628650"/>
                <a:gd name="connsiteY26" fmla="*/ 19050 h 584200"/>
                <a:gd name="connsiteX27" fmla="*/ 622300 w 628650"/>
                <a:gd name="connsiteY27" fmla="*/ 6350 h 584200"/>
                <a:gd name="connsiteX28" fmla="*/ 628650 w 628650"/>
                <a:gd name="connsiteY28" fmla="*/ 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28650" h="584200">
                  <a:moveTo>
                    <a:pt x="0" y="584200"/>
                  </a:moveTo>
                  <a:cubicBezTo>
                    <a:pt x="6350" y="579967"/>
                    <a:pt x="13654" y="576896"/>
                    <a:pt x="19050" y="571500"/>
                  </a:cubicBezTo>
                  <a:cubicBezTo>
                    <a:pt x="24446" y="566104"/>
                    <a:pt x="25887" y="557336"/>
                    <a:pt x="31750" y="552450"/>
                  </a:cubicBezTo>
                  <a:cubicBezTo>
                    <a:pt x="39022" y="546390"/>
                    <a:pt x="49447" y="545252"/>
                    <a:pt x="57150" y="539750"/>
                  </a:cubicBezTo>
                  <a:cubicBezTo>
                    <a:pt x="64458" y="534530"/>
                    <a:pt x="69301" y="526449"/>
                    <a:pt x="76200" y="520700"/>
                  </a:cubicBezTo>
                  <a:cubicBezTo>
                    <a:pt x="82063" y="515814"/>
                    <a:pt x="88900" y="512233"/>
                    <a:pt x="95250" y="508000"/>
                  </a:cubicBezTo>
                  <a:cubicBezTo>
                    <a:pt x="116417" y="510117"/>
                    <a:pt x="137692" y="511342"/>
                    <a:pt x="158750" y="514350"/>
                  </a:cubicBezTo>
                  <a:cubicBezTo>
                    <a:pt x="167390" y="515584"/>
                    <a:pt x="175423" y="520700"/>
                    <a:pt x="184150" y="520700"/>
                  </a:cubicBezTo>
                  <a:cubicBezTo>
                    <a:pt x="192877" y="520700"/>
                    <a:pt x="201083" y="516467"/>
                    <a:pt x="209550" y="514350"/>
                  </a:cubicBezTo>
                  <a:cubicBezTo>
                    <a:pt x="253219" y="485237"/>
                    <a:pt x="233170" y="493777"/>
                    <a:pt x="266700" y="482600"/>
                  </a:cubicBezTo>
                  <a:cubicBezTo>
                    <a:pt x="275167" y="472017"/>
                    <a:pt x="283096" y="460980"/>
                    <a:pt x="292100" y="450850"/>
                  </a:cubicBezTo>
                  <a:cubicBezTo>
                    <a:pt x="306088" y="435114"/>
                    <a:pt x="321572" y="425814"/>
                    <a:pt x="330200" y="406400"/>
                  </a:cubicBezTo>
                  <a:cubicBezTo>
                    <a:pt x="335637" y="394167"/>
                    <a:pt x="338667" y="381000"/>
                    <a:pt x="342900" y="368300"/>
                  </a:cubicBezTo>
                  <a:lnTo>
                    <a:pt x="349250" y="349250"/>
                  </a:lnTo>
                  <a:cubicBezTo>
                    <a:pt x="351367" y="342900"/>
                    <a:pt x="354287" y="336764"/>
                    <a:pt x="355600" y="330200"/>
                  </a:cubicBezTo>
                  <a:cubicBezTo>
                    <a:pt x="357717" y="319617"/>
                    <a:pt x="359110" y="308863"/>
                    <a:pt x="361950" y="298450"/>
                  </a:cubicBezTo>
                  <a:cubicBezTo>
                    <a:pt x="365472" y="285535"/>
                    <a:pt x="370417" y="273050"/>
                    <a:pt x="374650" y="260350"/>
                  </a:cubicBezTo>
                  <a:lnTo>
                    <a:pt x="387350" y="222250"/>
                  </a:lnTo>
                  <a:cubicBezTo>
                    <a:pt x="389467" y="215900"/>
                    <a:pt x="387350" y="205317"/>
                    <a:pt x="393700" y="203200"/>
                  </a:cubicBezTo>
                  <a:lnTo>
                    <a:pt x="431800" y="190500"/>
                  </a:lnTo>
                  <a:cubicBezTo>
                    <a:pt x="438150" y="188383"/>
                    <a:pt x="445281" y="187863"/>
                    <a:pt x="450850" y="184150"/>
                  </a:cubicBezTo>
                  <a:cubicBezTo>
                    <a:pt x="475469" y="167737"/>
                    <a:pt x="462660" y="173863"/>
                    <a:pt x="488950" y="165100"/>
                  </a:cubicBezTo>
                  <a:cubicBezTo>
                    <a:pt x="497417" y="158750"/>
                    <a:pt x="505738" y="152201"/>
                    <a:pt x="514350" y="146050"/>
                  </a:cubicBezTo>
                  <a:cubicBezTo>
                    <a:pt x="520560" y="141614"/>
                    <a:pt x="528004" y="138746"/>
                    <a:pt x="533400" y="133350"/>
                  </a:cubicBezTo>
                  <a:cubicBezTo>
                    <a:pt x="554543" y="112207"/>
                    <a:pt x="539538" y="118491"/>
                    <a:pt x="552450" y="95250"/>
                  </a:cubicBezTo>
                  <a:cubicBezTo>
                    <a:pt x="574239" y="56029"/>
                    <a:pt x="569072" y="63002"/>
                    <a:pt x="596900" y="44450"/>
                  </a:cubicBezTo>
                  <a:cubicBezTo>
                    <a:pt x="599017" y="35983"/>
                    <a:pt x="598409" y="26312"/>
                    <a:pt x="603250" y="19050"/>
                  </a:cubicBezTo>
                  <a:cubicBezTo>
                    <a:pt x="607483" y="12700"/>
                    <a:pt x="616195" y="10929"/>
                    <a:pt x="622300" y="6350"/>
                  </a:cubicBezTo>
                  <a:cubicBezTo>
                    <a:pt x="624695" y="4554"/>
                    <a:pt x="626533" y="2117"/>
                    <a:pt x="628650" y="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5" name="자유형 34"/>
            <p:cNvSpPr/>
            <p:nvPr/>
          </p:nvSpPr>
          <p:spPr>
            <a:xfrm>
              <a:off x="7380815" y="3017859"/>
              <a:ext cx="725648" cy="518327"/>
            </a:xfrm>
            <a:custGeom>
              <a:avLst/>
              <a:gdLst>
                <a:gd name="connsiteX0" fmla="*/ 742950 w 742950"/>
                <a:gd name="connsiteY0" fmla="*/ 0 h 533400"/>
                <a:gd name="connsiteX1" fmla="*/ 654050 w 742950"/>
                <a:gd name="connsiteY1" fmla="*/ 19050 h 533400"/>
                <a:gd name="connsiteX2" fmla="*/ 635000 w 742950"/>
                <a:gd name="connsiteY2" fmla="*/ 31750 h 533400"/>
                <a:gd name="connsiteX3" fmla="*/ 622300 w 742950"/>
                <a:gd name="connsiteY3" fmla="*/ 76200 h 533400"/>
                <a:gd name="connsiteX4" fmla="*/ 615950 w 742950"/>
                <a:gd name="connsiteY4" fmla="*/ 139700 h 533400"/>
                <a:gd name="connsiteX5" fmla="*/ 609600 w 742950"/>
                <a:gd name="connsiteY5" fmla="*/ 158750 h 533400"/>
                <a:gd name="connsiteX6" fmla="*/ 590550 w 742950"/>
                <a:gd name="connsiteY6" fmla="*/ 177800 h 533400"/>
                <a:gd name="connsiteX7" fmla="*/ 501650 w 742950"/>
                <a:gd name="connsiteY7" fmla="*/ 196850 h 533400"/>
                <a:gd name="connsiteX8" fmla="*/ 482600 w 742950"/>
                <a:gd name="connsiteY8" fmla="*/ 203200 h 533400"/>
                <a:gd name="connsiteX9" fmla="*/ 463550 w 742950"/>
                <a:gd name="connsiteY9" fmla="*/ 247650 h 533400"/>
                <a:gd name="connsiteX10" fmla="*/ 425450 w 742950"/>
                <a:gd name="connsiteY10" fmla="*/ 273050 h 533400"/>
                <a:gd name="connsiteX11" fmla="*/ 381000 w 742950"/>
                <a:gd name="connsiteY11" fmla="*/ 317500 h 533400"/>
                <a:gd name="connsiteX12" fmla="*/ 368300 w 742950"/>
                <a:gd name="connsiteY12" fmla="*/ 355600 h 533400"/>
                <a:gd name="connsiteX13" fmla="*/ 361950 w 742950"/>
                <a:gd name="connsiteY13" fmla="*/ 374650 h 533400"/>
                <a:gd name="connsiteX14" fmla="*/ 342900 w 742950"/>
                <a:gd name="connsiteY14" fmla="*/ 381000 h 533400"/>
                <a:gd name="connsiteX15" fmla="*/ 203200 w 742950"/>
                <a:gd name="connsiteY15" fmla="*/ 393700 h 533400"/>
                <a:gd name="connsiteX16" fmla="*/ 177800 w 742950"/>
                <a:gd name="connsiteY16" fmla="*/ 406400 h 533400"/>
                <a:gd name="connsiteX17" fmla="*/ 152400 w 742950"/>
                <a:gd name="connsiteY17" fmla="*/ 412750 h 533400"/>
                <a:gd name="connsiteX18" fmla="*/ 139700 w 742950"/>
                <a:gd name="connsiteY18" fmla="*/ 431800 h 533400"/>
                <a:gd name="connsiteX19" fmla="*/ 107950 w 742950"/>
                <a:gd name="connsiteY19" fmla="*/ 476250 h 533400"/>
                <a:gd name="connsiteX20" fmla="*/ 95250 w 742950"/>
                <a:gd name="connsiteY20" fmla="*/ 514350 h 533400"/>
                <a:gd name="connsiteX21" fmla="*/ 57150 w 742950"/>
                <a:gd name="connsiteY21" fmla="*/ 533400 h 533400"/>
                <a:gd name="connsiteX22" fmla="*/ 0 w 742950"/>
                <a:gd name="connsiteY22" fmla="*/ 52705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2950" h="533400">
                  <a:moveTo>
                    <a:pt x="742950" y="0"/>
                  </a:moveTo>
                  <a:cubicBezTo>
                    <a:pt x="721454" y="2687"/>
                    <a:pt x="674931" y="5130"/>
                    <a:pt x="654050" y="19050"/>
                  </a:cubicBezTo>
                  <a:lnTo>
                    <a:pt x="635000" y="31750"/>
                  </a:lnTo>
                  <a:cubicBezTo>
                    <a:pt x="630477" y="45320"/>
                    <a:pt x="624293" y="62247"/>
                    <a:pt x="622300" y="76200"/>
                  </a:cubicBezTo>
                  <a:cubicBezTo>
                    <a:pt x="619292" y="97258"/>
                    <a:pt x="619185" y="118675"/>
                    <a:pt x="615950" y="139700"/>
                  </a:cubicBezTo>
                  <a:cubicBezTo>
                    <a:pt x="614932" y="146316"/>
                    <a:pt x="613313" y="153181"/>
                    <a:pt x="609600" y="158750"/>
                  </a:cubicBezTo>
                  <a:cubicBezTo>
                    <a:pt x="604619" y="166222"/>
                    <a:pt x="598400" y="173439"/>
                    <a:pt x="590550" y="177800"/>
                  </a:cubicBezTo>
                  <a:cubicBezTo>
                    <a:pt x="564281" y="192394"/>
                    <a:pt x="530015" y="193304"/>
                    <a:pt x="501650" y="196850"/>
                  </a:cubicBezTo>
                  <a:cubicBezTo>
                    <a:pt x="495300" y="198967"/>
                    <a:pt x="487827" y="199019"/>
                    <a:pt x="482600" y="203200"/>
                  </a:cubicBezTo>
                  <a:cubicBezTo>
                    <a:pt x="460999" y="220481"/>
                    <a:pt x="476394" y="225173"/>
                    <a:pt x="463550" y="247650"/>
                  </a:cubicBezTo>
                  <a:cubicBezTo>
                    <a:pt x="452358" y="267236"/>
                    <a:pt x="443635" y="266988"/>
                    <a:pt x="425450" y="273050"/>
                  </a:cubicBezTo>
                  <a:cubicBezTo>
                    <a:pt x="396337" y="316719"/>
                    <a:pt x="414530" y="306323"/>
                    <a:pt x="381000" y="317500"/>
                  </a:cubicBezTo>
                  <a:lnTo>
                    <a:pt x="368300" y="355600"/>
                  </a:lnTo>
                  <a:cubicBezTo>
                    <a:pt x="366183" y="361950"/>
                    <a:pt x="368300" y="372533"/>
                    <a:pt x="361950" y="374650"/>
                  </a:cubicBezTo>
                  <a:cubicBezTo>
                    <a:pt x="355600" y="376767"/>
                    <a:pt x="349464" y="379687"/>
                    <a:pt x="342900" y="381000"/>
                  </a:cubicBezTo>
                  <a:cubicBezTo>
                    <a:pt x="299500" y="389680"/>
                    <a:pt x="244181" y="390968"/>
                    <a:pt x="203200" y="393700"/>
                  </a:cubicBezTo>
                  <a:cubicBezTo>
                    <a:pt x="194733" y="397933"/>
                    <a:pt x="186663" y="403076"/>
                    <a:pt x="177800" y="406400"/>
                  </a:cubicBezTo>
                  <a:cubicBezTo>
                    <a:pt x="169628" y="409464"/>
                    <a:pt x="159662" y="407909"/>
                    <a:pt x="152400" y="412750"/>
                  </a:cubicBezTo>
                  <a:cubicBezTo>
                    <a:pt x="146050" y="416983"/>
                    <a:pt x="144136" y="425590"/>
                    <a:pt x="139700" y="431800"/>
                  </a:cubicBezTo>
                  <a:cubicBezTo>
                    <a:pt x="136941" y="435663"/>
                    <a:pt x="111471" y="468327"/>
                    <a:pt x="107950" y="476250"/>
                  </a:cubicBezTo>
                  <a:cubicBezTo>
                    <a:pt x="102513" y="488483"/>
                    <a:pt x="107950" y="510117"/>
                    <a:pt x="95250" y="514350"/>
                  </a:cubicBezTo>
                  <a:cubicBezTo>
                    <a:pt x="68960" y="523113"/>
                    <a:pt x="81769" y="516987"/>
                    <a:pt x="57150" y="533400"/>
                  </a:cubicBezTo>
                  <a:lnTo>
                    <a:pt x="0" y="527050"/>
                  </a:ln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6" name="자유형 35"/>
            <p:cNvSpPr/>
            <p:nvPr/>
          </p:nvSpPr>
          <p:spPr>
            <a:xfrm>
              <a:off x="7126525" y="3030199"/>
              <a:ext cx="310106" cy="487473"/>
            </a:xfrm>
            <a:custGeom>
              <a:avLst/>
              <a:gdLst>
                <a:gd name="connsiteX0" fmla="*/ 12700 w 317500"/>
                <a:gd name="connsiteY0" fmla="*/ 0 h 501650"/>
                <a:gd name="connsiteX1" fmla="*/ 6350 w 317500"/>
                <a:gd name="connsiteY1" fmla="*/ 38100 h 501650"/>
                <a:gd name="connsiteX2" fmla="*/ 0 w 317500"/>
                <a:gd name="connsiteY2" fmla="*/ 63500 h 501650"/>
                <a:gd name="connsiteX3" fmla="*/ 12700 w 317500"/>
                <a:gd name="connsiteY3" fmla="*/ 114300 h 501650"/>
                <a:gd name="connsiteX4" fmla="*/ 25400 w 317500"/>
                <a:gd name="connsiteY4" fmla="*/ 133350 h 501650"/>
                <a:gd name="connsiteX5" fmla="*/ 31750 w 317500"/>
                <a:gd name="connsiteY5" fmla="*/ 152400 h 501650"/>
                <a:gd name="connsiteX6" fmla="*/ 50800 w 317500"/>
                <a:gd name="connsiteY6" fmla="*/ 165100 h 501650"/>
                <a:gd name="connsiteX7" fmla="*/ 63500 w 317500"/>
                <a:gd name="connsiteY7" fmla="*/ 203200 h 501650"/>
                <a:gd name="connsiteX8" fmla="*/ 69850 w 317500"/>
                <a:gd name="connsiteY8" fmla="*/ 222250 h 501650"/>
                <a:gd name="connsiteX9" fmla="*/ 69850 w 317500"/>
                <a:gd name="connsiteY9" fmla="*/ 273050 h 501650"/>
                <a:gd name="connsiteX10" fmla="*/ 107950 w 317500"/>
                <a:gd name="connsiteY10" fmla="*/ 292100 h 501650"/>
                <a:gd name="connsiteX11" fmla="*/ 139700 w 317500"/>
                <a:gd name="connsiteY11" fmla="*/ 311150 h 501650"/>
                <a:gd name="connsiteX12" fmla="*/ 171450 w 317500"/>
                <a:gd name="connsiteY12" fmla="*/ 317500 h 501650"/>
                <a:gd name="connsiteX13" fmla="*/ 241300 w 317500"/>
                <a:gd name="connsiteY13" fmla="*/ 330200 h 501650"/>
                <a:gd name="connsiteX14" fmla="*/ 241300 w 317500"/>
                <a:gd name="connsiteY14" fmla="*/ 444500 h 501650"/>
                <a:gd name="connsiteX15" fmla="*/ 254000 w 317500"/>
                <a:gd name="connsiteY15" fmla="*/ 463550 h 501650"/>
                <a:gd name="connsiteX16" fmla="*/ 311150 w 317500"/>
                <a:gd name="connsiteY16" fmla="*/ 488950 h 501650"/>
                <a:gd name="connsiteX17" fmla="*/ 317500 w 317500"/>
                <a:gd name="connsiteY17" fmla="*/ 50165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500" h="501650">
                  <a:moveTo>
                    <a:pt x="12700" y="0"/>
                  </a:moveTo>
                  <a:cubicBezTo>
                    <a:pt x="10583" y="12700"/>
                    <a:pt x="8875" y="25475"/>
                    <a:pt x="6350" y="38100"/>
                  </a:cubicBezTo>
                  <a:cubicBezTo>
                    <a:pt x="4638" y="46658"/>
                    <a:pt x="0" y="54773"/>
                    <a:pt x="0" y="63500"/>
                  </a:cubicBezTo>
                  <a:cubicBezTo>
                    <a:pt x="0" y="70746"/>
                    <a:pt x="7689" y="104278"/>
                    <a:pt x="12700" y="114300"/>
                  </a:cubicBezTo>
                  <a:cubicBezTo>
                    <a:pt x="16113" y="121126"/>
                    <a:pt x="21987" y="126524"/>
                    <a:pt x="25400" y="133350"/>
                  </a:cubicBezTo>
                  <a:cubicBezTo>
                    <a:pt x="28393" y="139337"/>
                    <a:pt x="27569" y="147173"/>
                    <a:pt x="31750" y="152400"/>
                  </a:cubicBezTo>
                  <a:cubicBezTo>
                    <a:pt x="36518" y="158359"/>
                    <a:pt x="44450" y="160867"/>
                    <a:pt x="50800" y="165100"/>
                  </a:cubicBezTo>
                  <a:lnTo>
                    <a:pt x="63500" y="203200"/>
                  </a:lnTo>
                  <a:lnTo>
                    <a:pt x="69850" y="222250"/>
                  </a:lnTo>
                  <a:cubicBezTo>
                    <a:pt x="66595" y="238524"/>
                    <a:pt x="57353" y="257429"/>
                    <a:pt x="69850" y="273050"/>
                  </a:cubicBezTo>
                  <a:cubicBezTo>
                    <a:pt x="81982" y="288215"/>
                    <a:pt x="92612" y="284431"/>
                    <a:pt x="107950" y="292100"/>
                  </a:cubicBezTo>
                  <a:cubicBezTo>
                    <a:pt x="118989" y="297620"/>
                    <a:pt x="128241" y="306566"/>
                    <a:pt x="139700" y="311150"/>
                  </a:cubicBezTo>
                  <a:cubicBezTo>
                    <a:pt x="149721" y="315158"/>
                    <a:pt x="160914" y="315159"/>
                    <a:pt x="171450" y="317500"/>
                  </a:cubicBezTo>
                  <a:cubicBezTo>
                    <a:pt x="225342" y="329476"/>
                    <a:pt x="164249" y="319193"/>
                    <a:pt x="241300" y="330200"/>
                  </a:cubicBezTo>
                  <a:cubicBezTo>
                    <a:pt x="231620" y="378599"/>
                    <a:pt x="228797" y="377816"/>
                    <a:pt x="241300" y="444500"/>
                  </a:cubicBezTo>
                  <a:cubicBezTo>
                    <a:pt x="242706" y="452001"/>
                    <a:pt x="247528" y="459505"/>
                    <a:pt x="254000" y="463550"/>
                  </a:cubicBezTo>
                  <a:cubicBezTo>
                    <a:pt x="287534" y="484509"/>
                    <a:pt x="287692" y="465492"/>
                    <a:pt x="311150" y="488950"/>
                  </a:cubicBezTo>
                  <a:cubicBezTo>
                    <a:pt x="314497" y="492297"/>
                    <a:pt x="315383" y="497417"/>
                    <a:pt x="317500" y="50165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7" name="자유형 36"/>
            <p:cNvSpPr/>
            <p:nvPr/>
          </p:nvSpPr>
          <p:spPr>
            <a:xfrm>
              <a:off x="7163078" y="2863594"/>
              <a:ext cx="254949" cy="481302"/>
            </a:xfrm>
            <a:custGeom>
              <a:avLst/>
              <a:gdLst>
                <a:gd name="connsiteX0" fmla="*/ 32428 w 261028"/>
                <a:gd name="connsiteY0" fmla="*/ 0 h 495300"/>
                <a:gd name="connsiteX1" fmla="*/ 19728 w 261028"/>
                <a:gd name="connsiteY1" fmla="*/ 25400 h 495300"/>
                <a:gd name="connsiteX2" fmla="*/ 678 w 261028"/>
                <a:gd name="connsiteY2" fmla="*/ 50800 h 495300"/>
                <a:gd name="connsiteX3" fmla="*/ 13378 w 261028"/>
                <a:gd name="connsiteY3" fmla="*/ 133350 h 495300"/>
                <a:gd name="connsiteX4" fmla="*/ 32428 w 261028"/>
                <a:gd name="connsiteY4" fmla="*/ 158750 h 495300"/>
                <a:gd name="connsiteX5" fmla="*/ 38778 w 261028"/>
                <a:gd name="connsiteY5" fmla="*/ 184150 h 495300"/>
                <a:gd name="connsiteX6" fmla="*/ 64178 w 261028"/>
                <a:gd name="connsiteY6" fmla="*/ 222250 h 495300"/>
                <a:gd name="connsiteX7" fmla="*/ 70528 w 261028"/>
                <a:gd name="connsiteY7" fmla="*/ 247650 h 495300"/>
                <a:gd name="connsiteX8" fmla="*/ 89578 w 261028"/>
                <a:gd name="connsiteY8" fmla="*/ 311150 h 495300"/>
                <a:gd name="connsiteX9" fmla="*/ 127678 w 261028"/>
                <a:gd name="connsiteY9" fmla="*/ 323850 h 495300"/>
                <a:gd name="connsiteX10" fmla="*/ 172128 w 261028"/>
                <a:gd name="connsiteY10" fmla="*/ 381000 h 495300"/>
                <a:gd name="connsiteX11" fmla="*/ 184828 w 261028"/>
                <a:gd name="connsiteY11" fmla="*/ 400050 h 495300"/>
                <a:gd name="connsiteX12" fmla="*/ 203878 w 261028"/>
                <a:gd name="connsiteY12" fmla="*/ 406400 h 495300"/>
                <a:gd name="connsiteX13" fmla="*/ 222928 w 261028"/>
                <a:gd name="connsiteY13" fmla="*/ 400050 h 495300"/>
                <a:gd name="connsiteX14" fmla="*/ 229278 w 261028"/>
                <a:gd name="connsiteY14" fmla="*/ 419100 h 495300"/>
                <a:gd name="connsiteX15" fmla="*/ 248328 w 261028"/>
                <a:gd name="connsiteY15" fmla="*/ 463550 h 495300"/>
                <a:gd name="connsiteX16" fmla="*/ 254678 w 261028"/>
                <a:gd name="connsiteY16" fmla="*/ 482600 h 495300"/>
                <a:gd name="connsiteX17" fmla="*/ 261028 w 261028"/>
                <a:gd name="connsiteY17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028" h="495300">
                  <a:moveTo>
                    <a:pt x="32428" y="0"/>
                  </a:moveTo>
                  <a:cubicBezTo>
                    <a:pt x="28195" y="8467"/>
                    <a:pt x="24745" y="17373"/>
                    <a:pt x="19728" y="25400"/>
                  </a:cubicBezTo>
                  <a:cubicBezTo>
                    <a:pt x="14119" y="34375"/>
                    <a:pt x="2175" y="40323"/>
                    <a:pt x="678" y="50800"/>
                  </a:cubicBezTo>
                  <a:cubicBezTo>
                    <a:pt x="0" y="55547"/>
                    <a:pt x="2722" y="114702"/>
                    <a:pt x="13378" y="133350"/>
                  </a:cubicBezTo>
                  <a:cubicBezTo>
                    <a:pt x="18629" y="142539"/>
                    <a:pt x="26078" y="150283"/>
                    <a:pt x="32428" y="158750"/>
                  </a:cubicBezTo>
                  <a:cubicBezTo>
                    <a:pt x="34545" y="167217"/>
                    <a:pt x="34875" y="176344"/>
                    <a:pt x="38778" y="184150"/>
                  </a:cubicBezTo>
                  <a:cubicBezTo>
                    <a:pt x="45604" y="197802"/>
                    <a:pt x="64178" y="222250"/>
                    <a:pt x="64178" y="222250"/>
                  </a:cubicBezTo>
                  <a:cubicBezTo>
                    <a:pt x="66295" y="230717"/>
                    <a:pt x="68967" y="239064"/>
                    <a:pt x="70528" y="247650"/>
                  </a:cubicBezTo>
                  <a:cubicBezTo>
                    <a:pt x="72850" y="260423"/>
                    <a:pt x="71180" y="299651"/>
                    <a:pt x="89578" y="311150"/>
                  </a:cubicBezTo>
                  <a:cubicBezTo>
                    <a:pt x="100930" y="318245"/>
                    <a:pt x="127678" y="323850"/>
                    <a:pt x="127678" y="323850"/>
                  </a:cubicBezTo>
                  <a:cubicBezTo>
                    <a:pt x="157521" y="353693"/>
                    <a:pt x="141747" y="335428"/>
                    <a:pt x="172128" y="381000"/>
                  </a:cubicBezTo>
                  <a:cubicBezTo>
                    <a:pt x="176361" y="387350"/>
                    <a:pt x="177588" y="397637"/>
                    <a:pt x="184828" y="400050"/>
                  </a:cubicBezTo>
                  <a:lnTo>
                    <a:pt x="203878" y="406400"/>
                  </a:lnTo>
                  <a:cubicBezTo>
                    <a:pt x="210228" y="404283"/>
                    <a:pt x="216941" y="397057"/>
                    <a:pt x="222928" y="400050"/>
                  </a:cubicBezTo>
                  <a:cubicBezTo>
                    <a:pt x="228915" y="403043"/>
                    <a:pt x="227439" y="412664"/>
                    <a:pt x="229278" y="419100"/>
                  </a:cubicBezTo>
                  <a:cubicBezTo>
                    <a:pt x="246899" y="480773"/>
                    <a:pt x="222549" y="411993"/>
                    <a:pt x="248328" y="463550"/>
                  </a:cubicBezTo>
                  <a:cubicBezTo>
                    <a:pt x="251321" y="469537"/>
                    <a:pt x="252192" y="476385"/>
                    <a:pt x="254678" y="482600"/>
                  </a:cubicBezTo>
                  <a:cubicBezTo>
                    <a:pt x="256436" y="486994"/>
                    <a:pt x="258911" y="491067"/>
                    <a:pt x="261028" y="49530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8" name="자유형 37"/>
            <p:cNvSpPr/>
            <p:nvPr/>
          </p:nvSpPr>
          <p:spPr>
            <a:xfrm>
              <a:off x="7449035" y="2919128"/>
              <a:ext cx="623652" cy="438109"/>
            </a:xfrm>
            <a:custGeom>
              <a:avLst/>
              <a:gdLst>
                <a:gd name="connsiteX0" fmla="*/ 0 w 638522"/>
                <a:gd name="connsiteY0" fmla="*/ 444500 h 450850"/>
                <a:gd name="connsiteX1" fmla="*/ 25400 w 638522"/>
                <a:gd name="connsiteY1" fmla="*/ 450850 h 450850"/>
                <a:gd name="connsiteX2" fmla="*/ 101600 w 638522"/>
                <a:gd name="connsiteY2" fmla="*/ 438150 h 450850"/>
                <a:gd name="connsiteX3" fmla="*/ 120650 w 638522"/>
                <a:gd name="connsiteY3" fmla="*/ 425450 h 450850"/>
                <a:gd name="connsiteX4" fmla="*/ 171450 w 638522"/>
                <a:gd name="connsiteY4" fmla="*/ 400050 h 450850"/>
                <a:gd name="connsiteX5" fmla="*/ 190500 w 638522"/>
                <a:gd name="connsiteY5" fmla="*/ 387350 h 450850"/>
                <a:gd name="connsiteX6" fmla="*/ 209550 w 638522"/>
                <a:gd name="connsiteY6" fmla="*/ 381000 h 450850"/>
                <a:gd name="connsiteX7" fmla="*/ 215900 w 638522"/>
                <a:gd name="connsiteY7" fmla="*/ 361950 h 450850"/>
                <a:gd name="connsiteX8" fmla="*/ 330200 w 638522"/>
                <a:gd name="connsiteY8" fmla="*/ 311150 h 450850"/>
                <a:gd name="connsiteX9" fmla="*/ 342900 w 638522"/>
                <a:gd name="connsiteY9" fmla="*/ 292100 h 450850"/>
                <a:gd name="connsiteX10" fmla="*/ 361950 w 638522"/>
                <a:gd name="connsiteY10" fmla="*/ 273050 h 450850"/>
                <a:gd name="connsiteX11" fmla="*/ 368300 w 638522"/>
                <a:gd name="connsiteY11" fmla="*/ 254000 h 450850"/>
                <a:gd name="connsiteX12" fmla="*/ 425450 w 638522"/>
                <a:gd name="connsiteY12" fmla="*/ 222250 h 450850"/>
                <a:gd name="connsiteX13" fmla="*/ 463550 w 638522"/>
                <a:gd name="connsiteY13" fmla="*/ 215900 h 450850"/>
                <a:gd name="connsiteX14" fmla="*/ 508000 w 638522"/>
                <a:gd name="connsiteY14" fmla="*/ 190500 h 450850"/>
                <a:gd name="connsiteX15" fmla="*/ 527050 w 638522"/>
                <a:gd name="connsiteY15" fmla="*/ 184150 h 450850"/>
                <a:gd name="connsiteX16" fmla="*/ 546100 w 638522"/>
                <a:gd name="connsiteY16" fmla="*/ 165100 h 450850"/>
                <a:gd name="connsiteX17" fmla="*/ 552450 w 638522"/>
                <a:gd name="connsiteY17" fmla="*/ 120650 h 450850"/>
                <a:gd name="connsiteX18" fmla="*/ 558800 w 638522"/>
                <a:gd name="connsiteY18" fmla="*/ 95250 h 450850"/>
                <a:gd name="connsiteX19" fmla="*/ 565150 w 638522"/>
                <a:gd name="connsiteY19" fmla="*/ 76200 h 450850"/>
                <a:gd name="connsiteX20" fmla="*/ 584200 w 638522"/>
                <a:gd name="connsiteY20" fmla="*/ 57150 h 450850"/>
                <a:gd name="connsiteX21" fmla="*/ 596900 w 638522"/>
                <a:gd name="connsiteY21" fmla="*/ 38100 h 450850"/>
                <a:gd name="connsiteX22" fmla="*/ 635000 w 638522"/>
                <a:gd name="connsiteY22" fmla="*/ 0 h 45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522" h="450850">
                  <a:moveTo>
                    <a:pt x="0" y="444500"/>
                  </a:moveTo>
                  <a:cubicBezTo>
                    <a:pt x="8467" y="446617"/>
                    <a:pt x="16673" y="450850"/>
                    <a:pt x="25400" y="450850"/>
                  </a:cubicBezTo>
                  <a:cubicBezTo>
                    <a:pt x="39484" y="450850"/>
                    <a:pt x="81729" y="448086"/>
                    <a:pt x="101600" y="438150"/>
                  </a:cubicBezTo>
                  <a:cubicBezTo>
                    <a:pt x="108426" y="434737"/>
                    <a:pt x="114300" y="429683"/>
                    <a:pt x="120650" y="425450"/>
                  </a:cubicBezTo>
                  <a:cubicBezTo>
                    <a:pt x="144356" y="389892"/>
                    <a:pt x="119304" y="417432"/>
                    <a:pt x="171450" y="400050"/>
                  </a:cubicBezTo>
                  <a:cubicBezTo>
                    <a:pt x="178690" y="397637"/>
                    <a:pt x="183674" y="390763"/>
                    <a:pt x="190500" y="387350"/>
                  </a:cubicBezTo>
                  <a:cubicBezTo>
                    <a:pt x="196487" y="384357"/>
                    <a:pt x="203200" y="383117"/>
                    <a:pt x="209550" y="381000"/>
                  </a:cubicBezTo>
                  <a:cubicBezTo>
                    <a:pt x="211667" y="374650"/>
                    <a:pt x="214448" y="368484"/>
                    <a:pt x="215900" y="361950"/>
                  </a:cubicBezTo>
                  <a:cubicBezTo>
                    <a:pt x="232419" y="287616"/>
                    <a:pt x="197609" y="326749"/>
                    <a:pt x="330200" y="311150"/>
                  </a:cubicBezTo>
                  <a:cubicBezTo>
                    <a:pt x="334433" y="304800"/>
                    <a:pt x="338014" y="297963"/>
                    <a:pt x="342900" y="292100"/>
                  </a:cubicBezTo>
                  <a:cubicBezTo>
                    <a:pt x="348649" y="285201"/>
                    <a:pt x="356969" y="280522"/>
                    <a:pt x="361950" y="273050"/>
                  </a:cubicBezTo>
                  <a:cubicBezTo>
                    <a:pt x="365663" y="267481"/>
                    <a:pt x="363567" y="258733"/>
                    <a:pt x="368300" y="254000"/>
                  </a:cubicBezTo>
                  <a:cubicBezTo>
                    <a:pt x="382331" y="239969"/>
                    <a:pt x="404917" y="226813"/>
                    <a:pt x="425450" y="222250"/>
                  </a:cubicBezTo>
                  <a:cubicBezTo>
                    <a:pt x="438019" y="219457"/>
                    <a:pt x="450850" y="218017"/>
                    <a:pt x="463550" y="215900"/>
                  </a:cubicBezTo>
                  <a:cubicBezTo>
                    <a:pt x="482682" y="203145"/>
                    <a:pt x="485442" y="200168"/>
                    <a:pt x="508000" y="190500"/>
                  </a:cubicBezTo>
                  <a:cubicBezTo>
                    <a:pt x="514152" y="187863"/>
                    <a:pt x="520700" y="186267"/>
                    <a:pt x="527050" y="184150"/>
                  </a:cubicBezTo>
                  <a:cubicBezTo>
                    <a:pt x="533400" y="177800"/>
                    <a:pt x="542765" y="173438"/>
                    <a:pt x="546100" y="165100"/>
                  </a:cubicBezTo>
                  <a:cubicBezTo>
                    <a:pt x="551659" y="151203"/>
                    <a:pt x="549773" y="135376"/>
                    <a:pt x="552450" y="120650"/>
                  </a:cubicBezTo>
                  <a:cubicBezTo>
                    <a:pt x="554011" y="112064"/>
                    <a:pt x="556402" y="103641"/>
                    <a:pt x="558800" y="95250"/>
                  </a:cubicBezTo>
                  <a:cubicBezTo>
                    <a:pt x="560639" y="88814"/>
                    <a:pt x="561437" y="81769"/>
                    <a:pt x="565150" y="76200"/>
                  </a:cubicBezTo>
                  <a:cubicBezTo>
                    <a:pt x="570131" y="68728"/>
                    <a:pt x="578451" y="64049"/>
                    <a:pt x="584200" y="57150"/>
                  </a:cubicBezTo>
                  <a:cubicBezTo>
                    <a:pt x="589086" y="51287"/>
                    <a:pt x="591157" y="43126"/>
                    <a:pt x="596900" y="38100"/>
                  </a:cubicBezTo>
                  <a:cubicBezTo>
                    <a:pt x="638522" y="1680"/>
                    <a:pt x="635000" y="30368"/>
                    <a:pt x="635000" y="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39" name="자유형 38"/>
            <p:cNvSpPr/>
            <p:nvPr/>
          </p:nvSpPr>
          <p:spPr>
            <a:xfrm>
              <a:off x="7442827" y="2814228"/>
              <a:ext cx="583000" cy="476659"/>
            </a:xfrm>
            <a:custGeom>
              <a:avLst/>
              <a:gdLst>
                <a:gd name="connsiteX0" fmla="*/ 577850 w 596900"/>
                <a:gd name="connsiteY0" fmla="*/ 0 h 490522"/>
                <a:gd name="connsiteX1" fmla="*/ 584200 w 596900"/>
                <a:gd name="connsiteY1" fmla="*/ 25400 h 490522"/>
                <a:gd name="connsiteX2" fmla="*/ 590550 w 596900"/>
                <a:gd name="connsiteY2" fmla="*/ 44450 h 490522"/>
                <a:gd name="connsiteX3" fmla="*/ 596900 w 596900"/>
                <a:gd name="connsiteY3" fmla="*/ 88900 h 490522"/>
                <a:gd name="connsiteX4" fmla="*/ 565150 w 596900"/>
                <a:gd name="connsiteY4" fmla="*/ 133350 h 490522"/>
                <a:gd name="connsiteX5" fmla="*/ 546100 w 596900"/>
                <a:gd name="connsiteY5" fmla="*/ 152400 h 490522"/>
                <a:gd name="connsiteX6" fmla="*/ 533400 w 596900"/>
                <a:gd name="connsiteY6" fmla="*/ 190500 h 490522"/>
                <a:gd name="connsiteX7" fmla="*/ 527050 w 596900"/>
                <a:gd name="connsiteY7" fmla="*/ 209550 h 490522"/>
                <a:gd name="connsiteX8" fmla="*/ 514350 w 596900"/>
                <a:gd name="connsiteY8" fmla="*/ 228600 h 490522"/>
                <a:gd name="connsiteX9" fmla="*/ 495300 w 596900"/>
                <a:gd name="connsiteY9" fmla="*/ 234950 h 490522"/>
                <a:gd name="connsiteX10" fmla="*/ 469900 w 596900"/>
                <a:gd name="connsiteY10" fmla="*/ 254000 h 490522"/>
                <a:gd name="connsiteX11" fmla="*/ 368300 w 596900"/>
                <a:gd name="connsiteY11" fmla="*/ 266700 h 490522"/>
                <a:gd name="connsiteX12" fmla="*/ 349250 w 596900"/>
                <a:gd name="connsiteY12" fmla="*/ 273050 h 490522"/>
                <a:gd name="connsiteX13" fmla="*/ 279400 w 596900"/>
                <a:gd name="connsiteY13" fmla="*/ 279400 h 490522"/>
                <a:gd name="connsiteX14" fmla="*/ 273050 w 596900"/>
                <a:gd name="connsiteY14" fmla="*/ 298450 h 490522"/>
                <a:gd name="connsiteX15" fmla="*/ 247650 w 596900"/>
                <a:gd name="connsiteY15" fmla="*/ 317500 h 490522"/>
                <a:gd name="connsiteX16" fmla="*/ 209550 w 596900"/>
                <a:gd name="connsiteY16" fmla="*/ 342900 h 490522"/>
                <a:gd name="connsiteX17" fmla="*/ 171450 w 596900"/>
                <a:gd name="connsiteY17" fmla="*/ 374650 h 490522"/>
                <a:gd name="connsiteX18" fmla="*/ 133350 w 596900"/>
                <a:gd name="connsiteY18" fmla="*/ 400050 h 490522"/>
                <a:gd name="connsiteX19" fmla="*/ 101600 w 596900"/>
                <a:gd name="connsiteY19" fmla="*/ 406400 h 490522"/>
                <a:gd name="connsiteX20" fmla="*/ 69850 w 596900"/>
                <a:gd name="connsiteY20" fmla="*/ 419100 h 490522"/>
                <a:gd name="connsiteX21" fmla="*/ 50800 w 596900"/>
                <a:gd name="connsiteY21" fmla="*/ 425450 h 490522"/>
                <a:gd name="connsiteX22" fmla="*/ 38100 w 596900"/>
                <a:gd name="connsiteY22" fmla="*/ 444500 h 490522"/>
                <a:gd name="connsiteX23" fmla="*/ 12700 w 596900"/>
                <a:gd name="connsiteY23" fmla="*/ 488950 h 490522"/>
                <a:gd name="connsiteX24" fmla="*/ 0 w 596900"/>
                <a:gd name="connsiteY24" fmla="*/ 488950 h 49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900" h="490522">
                  <a:moveTo>
                    <a:pt x="577850" y="0"/>
                  </a:moveTo>
                  <a:cubicBezTo>
                    <a:pt x="579967" y="8467"/>
                    <a:pt x="581802" y="17009"/>
                    <a:pt x="584200" y="25400"/>
                  </a:cubicBezTo>
                  <a:cubicBezTo>
                    <a:pt x="586039" y="31836"/>
                    <a:pt x="589237" y="37886"/>
                    <a:pt x="590550" y="44450"/>
                  </a:cubicBezTo>
                  <a:cubicBezTo>
                    <a:pt x="593485" y="59126"/>
                    <a:pt x="594783" y="74083"/>
                    <a:pt x="596900" y="88900"/>
                  </a:cubicBezTo>
                  <a:cubicBezTo>
                    <a:pt x="582083" y="133350"/>
                    <a:pt x="596900" y="122767"/>
                    <a:pt x="565150" y="133350"/>
                  </a:cubicBezTo>
                  <a:cubicBezTo>
                    <a:pt x="558800" y="139700"/>
                    <a:pt x="550461" y="144550"/>
                    <a:pt x="546100" y="152400"/>
                  </a:cubicBezTo>
                  <a:cubicBezTo>
                    <a:pt x="539599" y="164102"/>
                    <a:pt x="537633" y="177800"/>
                    <a:pt x="533400" y="190500"/>
                  </a:cubicBezTo>
                  <a:cubicBezTo>
                    <a:pt x="531283" y="196850"/>
                    <a:pt x="530763" y="203981"/>
                    <a:pt x="527050" y="209550"/>
                  </a:cubicBezTo>
                  <a:cubicBezTo>
                    <a:pt x="522817" y="215900"/>
                    <a:pt x="520309" y="223832"/>
                    <a:pt x="514350" y="228600"/>
                  </a:cubicBezTo>
                  <a:cubicBezTo>
                    <a:pt x="509123" y="232781"/>
                    <a:pt x="501650" y="232833"/>
                    <a:pt x="495300" y="234950"/>
                  </a:cubicBezTo>
                  <a:cubicBezTo>
                    <a:pt x="486833" y="241300"/>
                    <a:pt x="479726" y="250069"/>
                    <a:pt x="469900" y="254000"/>
                  </a:cubicBezTo>
                  <a:cubicBezTo>
                    <a:pt x="456770" y="259252"/>
                    <a:pt x="368688" y="266661"/>
                    <a:pt x="368300" y="266700"/>
                  </a:cubicBezTo>
                  <a:cubicBezTo>
                    <a:pt x="361950" y="268817"/>
                    <a:pt x="355876" y="272103"/>
                    <a:pt x="349250" y="273050"/>
                  </a:cubicBezTo>
                  <a:cubicBezTo>
                    <a:pt x="326106" y="276356"/>
                    <a:pt x="301580" y="272007"/>
                    <a:pt x="279400" y="279400"/>
                  </a:cubicBezTo>
                  <a:cubicBezTo>
                    <a:pt x="273050" y="281517"/>
                    <a:pt x="277335" y="293308"/>
                    <a:pt x="273050" y="298450"/>
                  </a:cubicBezTo>
                  <a:cubicBezTo>
                    <a:pt x="266275" y="306580"/>
                    <a:pt x="256320" y="311431"/>
                    <a:pt x="247650" y="317500"/>
                  </a:cubicBezTo>
                  <a:cubicBezTo>
                    <a:pt x="235146" y="326253"/>
                    <a:pt x="209550" y="342900"/>
                    <a:pt x="209550" y="342900"/>
                  </a:cubicBezTo>
                  <a:cubicBezTo>
                    <a:pt x="188712" y="374156"/>
                    <a:pt x="207257" y="353166"/>
                    <a:pt x="171450" y="374650"/>
                  </a:cubicBezTo>
                  <a:cubicBezTo>
                    <a:pt x="158362" y="382503"/>
                    <a:pt x="148317" y="397057"/>
                    <a:pt x="133350" y="400050"/>
                  </a:cubicBezTo>
                  <a:cubicBezTo>
                    <a:pt x="122767" y="402167"/>
                    <a:pt x="111938" y="403299"/>
                    <a:pt x="101600" y="406400"/>
                  </a:cubicBezTo>
                  <a:cubicBezTo>
                    <a:pt x="90682" y="409675"/>
                    <a:pt x="80523" y="415098"/>
                    <a:pt x="69850" y="419100"/>
                  </a:cubicBezTo>
                  <a:cubicBezTo>
                    <a:pt x="63583" y="421450"/>
                    <a:pt x="57150" y="423333"/>
                    <a:pt x="50800" y="425450"/>
                  </a:cubicBezTo>
                  <a:cubicBezTo>
                    <a:pt x="46567" y="431800"/>
                    <a:pt x="40780" y="437354"/>
                    <a:pt x="38100" y="444500"/>
                  </a:cubicBezTo>
                  <a:cubicBezTo>
                    <a:pt x="26839" y="474528"/>
                    <a:pt x="43144" y="476772"/>
                    <a:pt x="12700" y="488950"/>
                  </a:cubicBezTo>
                  <a:cubicBezTo>
                    <a:pt x="8769" y="490522"/>
                    <a:pt x="4233" y="488950"/>
                    <a:pt x="0" y="48895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0" name="자유형 39"/>
            <p:cNvSpPr/>
            <p:nvPr/>
          </p:nvSpPr>
          <p:spPr>
            <a:xfrm>
              <a:off x="7213349" y="2777204"/>
              <a:ext cx="279095" cy="494141"/>
            </a:xfrm>
            <a:custGeom>
              <a:avLst/>
              <a:gdLst>
                <a:gd name="connsiteX0" fmla="*/ 0 w 285750"/>
                <a:gd name="connsiteY0" fmla="*/ 0 h 508513"/>
                <a:gd name="connsiteX1" fmla="*/ 12700 w 285750"/>
                <a:gd name="connsiteY1" fmla="*/ 127000 h 508513"/>
                <a:gd name="connsiteX2" fmla="*/ 50800 w 285750"/>
                <a:gd name="connsiteY2" fmla="*/ 152400 h 508513"/>
                <a:gd name="connsiteX3" fmla="*/ 69850 w 285750"/>
                <a:gd name="connsiteY3" fmla="*/ 165100 h 508513"/>
                <a:gd name="connsiteX4" fmla="*/ 76200 w 285750"/>
                <a:gd name="connsiteY4" fmla="*/ 184150 h 508513"/>
                <a:gd name="connsiteX5" fmla="*/ 107950 w 285750"/>
                <a:gd name="connsiteY5" fmla="*/ 228600 h 508513"/>
                <a:gd name="connsiteX6" fmla="*/ 114300 w 285750"/>
                <a:gd name="connsiteY6" fmla="*/ 374650 h 508513"/>
                <a:gd name="connsiteX7" fmla="*/ 146050 w 285750"/>
                <a:gd name="connsiteY7" fmla="*/ 400050 h 508513"/>
                <a:gd name="connsiteX8" fmla="*/ 184150 w 285750"/>
                <a:gd name="connsiteY8" fmla="*/ 431800 h 508513"/>
                <a:gd name="connsiteX9" fmla="*/ 203200 w 285750"/>
                <a:gd name="connsiteY9" fmla="*/ 438150 h 508513"/>
                <a:gd name="connsiteX10" fmla="*/ 222250 w 285750"/>
                <a:gd name="connsiteY10" fmla="*/ 450850 h 508513"/>
                <a:gd name="connsiteX11" fmla="*/ 228600 w 285750"/>
                <a:gd name="connsiteY11" fmla="*/ 469900 h 508513"/>
                <a:gd name="connsiteX12" fmla="*/ 241300 w 285750"/>
                <a:gd name="connsiteY12" fmla="*/ 488950 h 508513"/>
                <a:gd name="connsiteX13" fmla="*/ 279400 w 285750"/>
                <a:gd name="connsiteY13" fmla="*/ 508000 h 508513"/>
                <a:gd name="connsiteX14" fmla="*/ 285750 w 285750"/>
                <a:gd name="connsiteY14" fmla="*/ 508000 h 50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5750" h="508513">
                  <a:moveTo>
                    <a:pt x="0" y="0"/>
                  </a:moveTo>
                  <a:cubicBezTo>
                    <a:pt x="4233" y="42333"/>
                    <a:pt x="3662" y="85427"/>
                    <a:pt x="12700" y="127000"/>
                  </a:cubicBezTo>
                  <a:cubicBezTo>
                    <a:pt x="17104" y="147258"/>
                    <a:pt x="37675" y="145837"/>
                    <a:pt x="50800" y="152400"/>
                  </a:cubicBezTo>
                  <a:cubicBezTo>
                    <a:pt x="57626" y="155813"/>
                    <a:pt x="63500" y="160867"/>
                    <a:pt x="69850" y="165100"/>
                  </a:cubicBezTo>
                  <a:cubicBezTo>
                    <a:pt x="71967" y="171450"/>
                    <a:pt x="73207" y="178163"/>
                    <a:pt x="76200" y="184150"/>
                  </a:cubicBezTo>
                  <a:cubicBezTo>
                    <a:pt x="80843" y="193435"/>
                    <a:pt x="103636" y="222847"/>
                    <a:pt x="107950" y="228600"/>
                  </a:cubicBezTo>
                  <a:cubicBezTo>
                    <a:pt x="110067" y="277283"/>
                    <a:pt x="108714" y="326242"/>
                    <a:pt x="114300" y="374650"/>
                  </a:cubicBezTo>
                  <a:cubicBezTo>
                    <a:pt x="116921" y="397370"/>
                    <a:pt x="131856" y="392953"/>
                    <a:pt x="146050" y="400050"/>
                  </a:cubicBezTo>
                  <a:cubicBezTo>
                    <a:pt x="187601" y="420825"/>
                    <a:pt x="142019" y="403713"/>
                    <a:pt x="184150" y="431800"/>
                  </a:cubicBezTo>
                  <a:cubicBezTo>
                    <a:pt x="189719" y="435513"/>
                    <a:pt x="197213" y="435157"/>
                    <a:pt x="203200" y="438150"/>
                  </a:cubicBezTo>
                  <a:cubicBezTo>
                    <a:pt x="210026" y="441563"/>
                    <a:pt x="215900" y="446617"/>
                    <a:pt x="222250" y="450850"/>
                  </a:cubicBezTo>
                  <a:cubicBezTo>
                    <a:pt x="224367" y="457200"/>
                    <a:pt x="225607" y="463913"/>
                    <a:pt x="228600" y="469900"/>
                  </a:cubicBezTo>
                  <a:cubicBezTo>
                    <a:pt x="232013" y="476726"/>
                    <a:pt x="235904" y="483554"/>
                    <a:pt x="241300" y="488950"/>
                  </a:cubicBezTo>
                  <a:cubicBezTo>
                    <a:pt x="251647" y="499297"/>
                    <a:pt x="265628" y="504557"/>
                    <a:pt x="279400" y="508000"/>
                  </a:cubicBezTo>
                  <a:cubicBezTo>
                    <a:pt x="281453" y="508513"/>
                    <a:pt x="283633" y="508000"/>
                    <a:pt x="285750" y="50800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1" name="자유형 40"/>
            <p:cNvSpPr/>
            <p:nvPr/>
          </p:nvSpPr>
          <p:spPr>
            <a:xfrm>
              <a:off x="7416655" y="2727839"/>
              <a:ext cx="590560" cy="443716"/>
            </a:xfrm>
            <a:custGeom>
              <a:avLst/>
              <a:gdLst>
                <a:gd name="connsiteX0" fmla="*/ 566541 w 604641"/>
                <a:gd name="connsiteY0" fmla="*/ 0 h 456622"/>
                <a:gd name="connsiteX1" fmla="*/ 579241 w 604641"/>
                <a:gd name="connsiteY1" fmla="*/ 25400 h 456622"/>
                <a:gd name="connsiteX2" fmla="*/ 591941 w 604641"/>
                <a:gd name="connsiteY2" fmla="*/ 69850 h 456622"/>
                <a:gd name="connsiteX3" fmla="*/ 604641 w 604641"/>
                <a:gd name="connsiteY3" fmla="*/ 107950 h 456622"/>
                <a:gd name="connsiteX4" fmla="*/ 598291 w 604641"/>
                <a:gd name="connsiteY4" fmla="*/ 139700 h 456622"/>
                <a:gd name="connsiteX5" fmla="*/ 566541 w 604641"/>
                <a:gd name="connsiteY5" fmla="*/ 165100 h 456622"/>
                <a:gd name="connsiteX6" fmla="*/ 528441 w 604641"/>
                <a:gd name="connsiteY6" fmla="*/ 190500 h 456622"/>
                <a:gd name="connsiteX7" fmla="*/ 509391 w 604641"/>
                <a:gd name="connsiteY7" fmla="*/ 203200 h 456622"/>
                <a:gd name="connsiteX8" fmla="*/ 490341 w 604641"/>
                <a:gd name="connsiteY8" fmla="*/ 215900 h 456622"/>
                <a:gd name="connsiteX9" fmla="*/ 452241 w 604641"/>
                <a:gd name="connsiteY9" fmla="*/ 228600 h 456622"/>
                <a:gd name="connsiteX10" fmla="*/ 407791 w 604641"/>
                <a:gd name="connsiteY10" fmla="*/ 241300 h 456622"/>
                <a:gd name="connsiteX11" fmla="*/ 382391 w 604641"/>
                <a:gd name="connsiteY11" fmla="*/ 279400 h 456622"/>
                <a:gd name="connsiteX12" fmla="*/ 376041 w 604641"/>
                <a:gd name="connsiteY12" fmla="*/ 317500 h 456622"/>
                <a:gd name="connsiteX13" fmla="*/ 337941 w 604641"/>
                <a:gd name="connsiteY13" fmla="*/ 330200 h 456622"/>
                <a:gd name="connsiteX14" fmla="*/ 249041 w 604641"/>
                <a:gd name="connsiteY14" fmla="*/ 342900 h 456622"/>
                <a:gd name="connsiteX15" fmla="*/ 204591 w 604641"/>
                <a:gd name="connsiteY15" fmla="*/ 355600 h 456622"/>
                <a:gd name="connsiteX16" fmla="*/ 185541 w 604641"/>
                <a:gd name="connsiteY16" fmla="*/ 393700 h 456622"/>
                <a:gd name="connsiteX17" fmla="*/ 166491 w 604641"/>
                <a:gd name="connsiteY17" fmla="*/ 406400 h 456622"/>
                <a:gd name="connsiteX18" fmla="*/ 153791 w 604641"/>
                <a:gd name="connsiteY18" fmla="*/ 425450 h 456622"/>
                <a:gd name="connsiteX19" fmla="*/ 71241 w 604641"/>
                <a:gd name="connsiteY19" fmla="*/ 444500 h 456622"/>
                <a:gd name="connsiteX20" fmla="*/ 7741 w 604641"/>
                <a:gd name="connsiteY20" fmla="*/ 419100 h 456622"/>
                <a:gd name="connsiteX21" fmla="*/ 1391 w 604641"/>
                <a:gd name="connsiteY21" fmla="*/ 406400 h 45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4641" h="456622">
                  <a:moveTo>
                    <a:pt x="566541" y="0"/>
                  </a:moveTo>
                  <a:cubicBezTo>
                    <a:pt x="570774" y="8467"/>
                    <a:pt x="575512" y="16699"/>
                    <a:pt x="579241" y="25400"/>
                  </a:cubicBezTo>
                  <a:cubicBezTo>
                    <a:pt x="586354" y="41998"/>
                    <a:pt x="586570" y="51948"/>
                    <a:pt x="591941" y="69850"/>
                  </a:cubicBezTo>
                  <a:cubicBezTo>
                    <a:pt x="595788" y="82672"/>
                    <a:pt x="604641" y="107950"/>
                    <a:pt x="604641" y="107950"/>
                  </a:cubicBezTo>
                  <a:cubicBezTo>
                    <a:pt x="602524" y="118533"/>
                    <a:pt x="602081" y="129594"/>
                    <a:pt x="598291" y="139700"/>
                  </a:cubicBezTo>
                  <a:cubicBezTo>
                    <a:pt x="587793" y="167694"/>
                    <a:pt x="587643" y="153376"/>
                    <a:pt x="566541" y="165100"/>
                  </a:cubicBezTo>
                  <a:cubicBezTo>
                    <a:pt x="553198" y="172513"/>
                    <a:pt x="541141" y="182033"/>
                    <a:pt x="528441" y="190500"/>
                  </a:cubicBezTo>
                  <a:lnTo>
                    <a:pt x="509391" y="203200"/>
                  </a:lnTo>
                  <a:cubicBezTo>
                    <a:pt x="503041" y="207433"/>
                    <a:pt x="497581" y="213487"/>
                    <a:pt x="490341" y="215900"/>
                  </a:cubicBezTo>
                  <a:cubicBezTo>
                    <a:pt x="477641" y="220133"/>
                    <a:pt x="465228" y="225353"/>
                    <a:pt x="452241" y="228600"/>
                  </a:cubicBezTo>
                  <a:cubicBezTo>
                    <a:pt x="420347" y="236573"/>
                    <a:pt x="435120" y="232190"/>
                    <a:pt x="407791" y="241300"/>
                  </a:cubicBezTo>
                  <a:cubicBezTo>
                    <a:pt x="389292" y="259799"/>
                    <a:pt x="387642" y="255769"/>
                    <a:pt x="382391" y="279400"/>
                  </a:cubicBezTo>
                  <a:cubicBezTo>
                    <a:pt x="379598" y="291969"/>
                    <a:pt x="384519" y="307810"/>
                    <a:pt x="376041" y="317500"/>
                  </a:cubicBezTo>
                  <a:cubicBezTo>
                    <a:pt x="367226" y="327575"/>
                    <a:pt x="350641" y="325967"/>
                    <a:pt x="337941" y="330200"/>
                  </a:cubicBezTo>
                  <a:cubicBezTo>
                    <a:pt x="296711" y="343943"/>
                    <a:pt x="325557" y="335944"/>
                    <a:pt x="249041" y="342900"/>
                  </a:cubicBezTo>
                  <a:cubicBezTo>
                    <a:pt x="247382" y="343315"/>
                    <a:pt x="208732" y="352287"/>
                    <a:pt x="204591" y="355600"/>
                  </a:cubicBezTo>
                  <a:cubicBezTo>
                    <a:pt x="174852" y="379391"/>
                    <a:pt x="205992" y="368136"/>
                    <a:pt x="185541" y="393700"/>
                  </a:cubicBezTo>
                  <a:cubicBezTo>
                    <a:pt x="180773" y="399659"/>
                    <a:pt x="172841" y="402167"/>
                    <a:pt x="166491" y="406400"/>
                  </a:cubicBezTo>
                  <a:cubicBezTo>
                    <a:pt x="162258" y="412750"/>
                    <a:pt x="160263" y="421405"/>
                    <a:pt x="153791" y="425450"/>
                  </a:cubicBezTo>
                  <a:cubicBezTo>
                    <a:pt x="133130" y="438363"/>
                    <a:pt x="93571" y="441310"/>
                    <a:pt x="71241" y="444500"/>
                  </a:cubicBezTo>
                  <a:cubicBezTo>
                    <a:pt x="0" y="436584"/>
                    <a:pt x="22750" y="456622"/>
                    <a:pt x="7741" y="419100"/>
                  </a:cubicBezTo>
                  <a:cubicBezTo>
                    <a:pt x="5983" y="414706"/>
                    <a:pt x="3508" y="410633"/>
                    <a:pt x="1391" y="40640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2" name="자유형 41"/>
            <p:cNvSpPr/>
            <p:nvPr/>
          </p:nvSpPr>
          <p:spPr>
            <a:xfrm>
              <a:off x="7279414" y="2585917"/>
              <a:ext cx="132394" cy="518326"/>
            </a:xfrm>
            <a:custGeom>
              <a:avLst/>
              <a:gdLst>
                <a:gd name="connsiteX0" fmla="*/ 53001 w 135551"/>
                <a:gd name="connsiteY0" fmla="*/ 0 h 533400"/>
                <a:gd name="connsiteX1" fmla="*/ 33951 w 135551"/>
                <a:gd name="connsiteY1" fmla="*/ 19050 h 533400"/>
                <a:gd name="connsiteX2" fmla="*/ 8551 w 135551"/>
                <a:gd name="connsiteY2" fmla="*/ 38100 h 533400"/>
                <a:gd name="connsiteX3" fmla="*/ 2201 w 135551"/>
                <a:gd name="connsiteY3" fmla="*/ 57150 h 533400"/>
                <a:gd name="connsiteX4" fmla="*/ 14901 w 135551"/>
                <a:gd name="connsiteY4" fmla="*/ 114300 h 533400"/>
                <a:gd name="connsiteX5" fmla="*/ 33951 w 135551"/>
                <a:gd name="connsiteY5" fmla="*/ 152400 h 533400"/>
                <a:gd name="connsiteX6" fmla="*/ 53001 w 135551"/>
                <a:gd name="connsiteY6" fmla="*/ 190500 h 533400"/>
                <a:gd name="connsiteX7" fmla="*/ 14901 w 135551"/>
                <a:gd name="connsiteY7" fmla="*/ 247650 h 533400"/>
                <a:gd name="connsiteX8" fmla="*/ 2201 w 135551"/>
                <a:gd name="connsiteY8" fmla="*/ 266700 h 533400"/>
                <a:gd name="connsiteX9" fmla="*/ 14901 w 135551"/>
                <a:gd name="connsiteY9" fmla="*/ 285750 h 533400"/>
                <a:gd name="connsiteX10" fmla="*/ 33951 w 135551"/>
                <a:gd name="connsiteY10" fmla="*/ 304800 h 533400"/>
                <a:gd name="connsiteX11" fmla="*/ 40301 w 135551"/>
                <a:gd name="connsiteY11" fmla="*/ 330200 h 533400"/>
                <a:gd name="connsiteX12" fmla="*/ 59351 w 135551"/>
                <a:gd name="connsiteY12" fmla="*/ 368300 h 533400"/>
                <a:gd name="connsiteX13" fmla="*/ 72051 w 135551"/>
                <a:gd name="connsiteY13" fmla="*/ 419100 h 533400"/>
                <a:gd name="connsiteX14" fmla="*/ 91101 w 135551"/>
                <a:gd name="connsiteY14" fmla="*/ 482600 h 533400"/>
                <a:gd name="connsiteX15" fmla="*/ 103801 w 135551"/>
                <a:gd name="connsiteY15" fmla="*/ 501650 h 533400"/>
                <a:gd name="connsiteX16" fmla="*/ 129201 w 135551"/>
                <a:gd name="connsiteY16" fmla="*/ 514350 h 533400"/>
                <a:gd name="connsiteX17" fmla="*/ 135551 w 135551"/>
                <a:gd name="connsiteY17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5551" h="533400">
                  <a:moveTo>
                    <a:pt x="53001" y="0"/>
                  </a:moveTo>
                  <a:cubicBezTo>
                    <a:pt x="46651" y="6350"/>
                    <a:pt x="40769" y="13206"/>
                    <a:pt x="33951" y="19050"/>
                  </a:cubicBezTo>
                  <a:cubicBezTo>
                    <a:pt x="25916" y="25938"/>
                    <a:pt x="15326" y="29970"/>
                    <a:pt x="8551" y="38100"/>
                  </a:cubicBezTo>
                  <a:cubicBezTo>
                    <a:pt x="4266" y="43242"/>
                    <a:pt x="4318" y="50800"/>
                    <a:pt x="2201" y="57150"/>
                  </a:cubicBezTo>
                  <a:cubicBezTo>
                    <a:pt x="16496" y="100034"/>
                    <a:pt x="0" y="47246"/>
                    <a:pt x="14901" y="114300"/>
                  </a:cubicBezTo>
                  <a:cubicBezTo>
                    <a:pt x="21285" y="143030"/>
                    <a:pt x="20251" y="124999"/>
                    <a:pt x="33951" y="152400"/>
                  </a:cubicBezTo>
                  <a:cubicBezTo>
                    <a:pt x="60241" y="204980"/>
                    <a:pt x="16605" y="135905"/>
                    <a:pt x="53001" y="190500"/>
                  </a:cubicBezTo>
                  <a:lnTo>
                    <a:pt x="14901" y="247650"/>
                  </a:lnTo>
                  <a:lnTo>
                    <a:pt x="2201" y="266700"/>
                  </a:lnTo>
                  <a:cubicBezTo>
                    <a:pt x="6434" y="273050"/>
                    <a:pt x="10015" y="279887"/>
                    <a:pt x="14901" y="285750"/>
                  </a:cubicBezTo>
                  <a:cubicBezTo>
                    <a:pt x="20650" y="292649"/>
                    <a:pt x="29496" y="297003"/>
                    <a:pt x="33951" y="304800"/>
                  </a:cubicBezTo>
                  <a:cubicBezTo>
                    <a:pt x="38281" y="312377"/>
                    <a:pt x="37903" y="321809"/>
                    <a:pt x="40301" y="330200"/>
                  </a:cubicBezTo>
                  <a:cubicBezTo>
                    <a:pt x="46874" y="353204"/>
                    <a:pt x="45436" y="347428"/>
                    <a:pt x="59351" y="368300"/>
                  </a:cubicBezTo>
                  <a:lnTo>
                    <a:pt x="72051" y="419100"/>
                  </a:lnTo>
                  <a:cubicBezTo>
                    <a:pt x="75601" y="433299"/>
                    <a:pt x="84917" y="473324"/>
                    <a:pt x="91101" y="482600"/>
                  </a:cubicBezTo>
                  <a:cubicBezTo>
                    <a:pt x="95334" y="488950"/>
                    <a:pt x="97938" y="496764"/>
                    <a:pt x="103801" y="501650"/>
                  </a:cubicBezTo>
                  <a:cubicBezTo>
                    <a:pt x="111073" y="507710"/>
                    <a:pt x="120734" y="510117"/>
                    <a:pt x="129201" y="514350"/>
                  </a:cubicBezTo>
                  <a:lnTo>
                    <a:pt x="135551" y="533400"/>
                  </a:ln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3" name="자유형 42"/>
            <p:cNvSpPr/>
            <p:nvPr/>
          </p:nvSpPr>
          <p:spPr>
            <a:xfrm>
              <a:off x="7436622" y="2567408"/>
              <a:ext cx="477562" cy="493643"/>
            </a:xfrm>
            <a:custGeom>
              <a:avLst/>
              <a:gdLst>
                <a:gd name="connsiteX0" fmla="*/ 400050 w 488950"/>
                <a:gd name="connsiteY0" fmla="*/ 0 h 508000"/>
                <a:gd name="connsiteX1" fmla="*/ 425450 w 488950"/>
                <a:gd name="connsiteY1" fmla="*/ 6350 h 508000"/>
                <a:gd name="connsiteX2" fmla="*/ 438150 w 488950"/>
                <a:gd name="connsiteY2" fmla="*/ 25400 h 508000"/>
                <a:gd name="connsiteX3" fmla="*/ 463550 w 488950"/>
                <a:gd name="connsiteY3" fmla="*/ 82550 h 508000"/>
                <a:gd name="connsiteX4" fmla="*/ 476250 w 488950"/>
                <a:gd name="connsiteY4" fmla="*/ 101600 h 508000"/>
                <a:gd name="connsiteX5" fmla="*/ 488950 w 488950"/>
                <a:gd name="connsiteY5" fmla="*/ 139700 h 508000"/>
                <a:gd name="connsiteX6" fmla="*/ 482600 w 488950"/>
                <a:gd name="connsiteY6" fmla="*/ 190500 h 508000"/>
                <a:gd name="connsiteX7" fmla="*/ 469900 w 488950"/>
                <a:gd name="connsiteY7" fmla="*/ 209550 h 508000"/>
                <a:gd name="connsiteX8" fmla="*/ 431800 w 488950"/>
                <a:gd name="connsiteY8" fmla="*/ 247650 h 508000"/>
                <a:gd name="connsiteX9" fmla="*/ 419100 w 488950"/>
                <a:gd name="connsiteY9" fmla="*/ 292100 h 508000"/>
                <a:gd name="connsiteX10" fmla="*/ 412750 w 488950"/>
                <a:gd name="connsiteY10" fmla="*/ 330200 h 508000"/>
                <a:gd name="connsiteX11" fmla="*/ 387350 w 488950"/>
                <a:gd name="connsiteY11" fmla="*/ 381000 h 508000"/>
                <a:gd name="connsiteX12" fmla="*/ 349250 w 488950"/>
                <a:gd name="connsiteY12" fmla="*/ 393700 h 508000"/>
                <a:gd name="connsiteX13" fmla="*/ 330200 w 488950"/>
                <a:gd name="connsiteY13" fmla="*/ 400050 h 508000"/>
                <a:gd name="connsiteX14" fmla="*/ 279400 w 488950"/>
                <a:gd name="connsiteY14" fmla="*/ 412750 h 508000"/>
                <a:gd name="connsiteX15" fmla="*/ 241300 w 488950"/>
                <a:gd name="connsiteY15" fmla="*/ 438150 h 508000"/>
                <a:gd name="connsiteX16" fmla="*/ 222250 w 488950"/>
                <a:gd name="connsiteY16" fmla="*/ 450850 h 508000"/>
                <a:gd name="connsiteX17" fmla="*/ 209550 w 488950"/>
                <a:gd name="connsiteY17" fmla="*/ 469900 h 508000"/>
                <a:gd name="connsiteX18" fmla="*/ 139700 w 488950"/>
                <a:gd name="connsiteY18" fmla="*/ 495300 h 508000"/>
                <a:gd name="connsiteX19" fmla="*/ 95250 w 488950"/>
                <a:gd name="connsiteY19" fmla="*/ 508000 h 508000"/>
                <a:gd name="connsiteX20" fmla="*/ 31750 w 488950"/>
                <a:gd name="connsiteY20" fmla="*/ 495300 h 508000"/>
                <a:gd name="connsiteX21" fmla="*/ 6350 w 488950"/>
                <a:gd name="connsiteY21" fmla="*/ 488950 h 508000"/>
                <a:gd name="connsiteX22" fmla="*/ 0 w 488950"/>
                <a:gd name="connsiteY22" fmla="*/ 47625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8950" h="508000">
                  <a:moveTo>
                    <a:pt x="400050" y="0"/>
                  </a:moveTo>
                  <a:cubicBezTo>
                    <a:pt x="408517" y="2117"/>
                    <a:pt x="418188" y="1509"/>
                    <a:pt x="425450" y="6350"/>
                  </a:cubicBezTo>
                  <a:cubicBezTo>
                    <a:pt x="431800" y="10583"/>
                    <a:pt x="434737" y="18574"/>
                    <a:pt x="438150" y="25400"/>
                  </a:cubicBezTo>
                  <a:cubicBezTo>
                    <a:pt x="465366" y="79831"/>
                    <a:pt x="436617" y="35418"/>
                    <a:pt x="463550" y="82550"/>
                  </a:cubicBezTo>
                  <a:cubicBezTo>
                    <a:pt x="467336" y="89176"/>
                    <a:pt x="473150" y="94626"/>
                    <a:pt x="476250" y="101600"/>
                  </a:cubicBezTo>
                  <a:cubicBezTo>
                    <a:pt x="481687" y="113833"/>
                    <a:pt x="488950" y="139700"/>
                    <a:pt x="488950" y="139700"/>
                  </a:cubicBezTo>
                  <a:cubicBezTo>
                    <a:pt x="486833" y="156633"/>
                    <a:pt x="487090" y="174036"/>
                    <a:pt x="482600" y="190500"/>
                  </a:cubicBezTo>
                  <a:cubicBezTo>
                    <a:pt x="480592" y="197863"/>
                    <a:pt x="474336" y="203340"/>
                    <a:pt x="469900" y="209550"/>
                  </a:cubicBezTo>
                  <a:cubicBezTo>
                    <a:pt x="448419" y="239623"/>
                    <a:pt x="458107" y="230112"/>
                    <a:pt x="431800" y="247650"/>
                  </a:cubicBezTo>
                  <a:cubicBezTo>
                    <a:pt x="425748" y="265806"/>
                    <a:pt x="423087" y="272166"/>
                    <a:pt x="419100" y="292100"/>
                  </a:cubicBezTo>
                  <a:cubicBezTo>
                    <a:pt x="416575" y="304725"/>
                    <a:pt x="415275" y="317575"/>
                    <a:pt x="412750" y="330200"/>
                  </a:cubicBezTo>
                  <a:cubicBezTo>
                    <a:pt x="408972" y="349090"/>
                    <a:pt x="405405" y="368964"/>
                    <a:pt x="387350" y="381000"/>
                  </a:cubicBezTo>
                  <a:cubicBezTo>
                    <a:pt x="376211" y="388426"/>
                    <a:pt x="361950" y="389467"/>
                    <a:pt x="349250" y="393700"/>
                  </a:cubicBezTo>
                  <a:cubicBezTo>
                    <a:pt x="342900" y="395817"/>
                    <a:pt x="336764" y="398737"/>
                    <a:pt x="330200" y="400050"/>
                  </a:cubicBezTo>
                  <a:cubicBezTo>
                    <a:pt x="321403" y="401809"/>
                    <a:pt x="290383" y="406648"/>
                    <a:pt x="279400" y="412750"/>
                  </a:cubicBezTo>
                  <a:cubicBezTo>
                    <a:pt x="266057" y="420163"/>
                    <a:pt x="254000" y="429683"/>
                    <a:pt x="241300" y="438150"/>
                  </a:cubicBezTo>
                  <a:lnTo>
                    <a:pt x="222250" y="450850"/>
                  </a:lnTo>
                  <a:cubicBezTo>
                    <a:pt x="218017" y="457200"/>
                    <a:pt x="214946" y="464504"/>
                    <a:pt x="209550" y="469900"/>
                  </a:cubicBezTo>
                  <a:cubicBezTo>
                    <a:pt x="189582" y="489868"/>
                    <a:pt x="166787" y="486271"/>
                    <a:pt x="139700" y="495300"/>
                  </a:cubicBezTo>
                  <a:cubicBezTo>
                    <a:pt x="112371" y="504410"/>
                    <a:pt x="127144" y="500027"/>
                    <a:pt x="95250" y="508000"/>
                  </a:cubicBezTo>
                  <a:cubicBezTo>
                    <a:pt x="19391" y="497163"/>
                    <a:pt x="76082" y="507966"/>
                    <a:pt x="31750" y="495300"/>
                  </a:cubicBezTo>
                  <a:cubicBezTo>
                    <a:pt x="23359" y="492902"/>
                    <a:pt x="13834" y="493440"/>
                    <a:pt x="6350" y="488950"/>
                  </a:cubicBezTo>
                  <a:cubicBezTo>
                    <a:pt x="2291" y="486515"/>
                    <a:pt x="2117" y="480483"/>
                    <a:pt x="0" y="47625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4" name="자유형 43"/>
            <p:cNvSpPr/>
            <p:nvPr/>
          </p:nvSpPr>
          <p:spPr>
            <a:xfrm>
              <a:off x="7374609" y="2524215"/>
              <a:ext cx="96612" cy="530667"/>
            </a:xfrm>
            <a:custGeom>
              <a:avLst/>
              <a:gdLst>
                <a:gd name="connsiteX0" fmla="*/ 25400 w 98916"/>
                <a:gd name="connsiteY0" fmla="*/ 0 h 546100"/>
                <a:gd name="connsiteX1" fmla="*/ 6350 w 98916"/>
                <a:gd name="connsiteY1" fmla="*/ 57150 h 546100"/>
                <a:gd name="connsiteX2" fmla="*/ 0 w 98916"/>
                <a:gd name="connsiteY2" fmla="*/ 76200 h 546100"/>
                <a:gd name="connsiteX3" fmla="*/ 12700 w 98916"/>
                <a:gd name="connsiteY3" fmla="*/ 152400 h 546100"/>
                <a:gd name="connsiteX4" fmla="*/ 25400 w 98916"/>
                <a:gd name="connsiteY4" fmla="*/ 171450 h 546100"/>
                <a:gd name="connsiteX5" fmla="*/ 19050 w 98916"/>
                <a:gd name="connsiteY5" fmla="*/ 228600 h 546100"/>
                <a:gd name="connsiteX6" fmla="*/ 12700 w 98916"/>
                <a:gd name="connsiteY6" fmla="*/ 247650 h 546100"/>
                <a:gd name="connsiteX7" fmla="*/ 31750 w 98916"/>
                <a:gd name="connsiteY7" fmla="*/ 361950 h 546100"/>
                <a:gd name="connsiteX8" fmla="*/ 69850 w 98916"/>
                <a:gd name="connsiteY8" fmla="*/ 393700 h 546100"/>
                <a:gd name="connsiteX9" fmla="*/ 88900 w 98916"/>
                <a:gd name="connsiteY9" fmla="*/ 412750 h 546100"/>
                <a:gd name="connsiteX10" fmla="*/ 88900 w 98916"/>
                <a:gd name="connsiteY10" fmla="*/ 457200 h 546100"/>
                <a:gd name="connsiteX11" fmla="*/ 76200 w 98916"/>
                <a:gd name="connsiteY11" fmla="*/ 476250 h 546100"/>
                <a:gd name="connsiteX12" fmla="*/ 82550 w 98916"/>
                <a:gd name="connsiteY12" fmla="*/ 514350 h 546100"/>
                <a:gd name="connsiteX13" fmla="*/ 95250 w 98916"/>
                <a:gd name="connsiteY13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916" h="546100">
                  <a:moveTo>
                    <a:pt x="25400" y="0"/>
                  </a:moveTo>
                  <a:lnTo>
                    <a:pt x="6350" y="57150"/>
                  </a:lnTo>
                  <a:lnTo>
                    <a:pt x="0" y="76200"/>
                  </a:lnTo>
                  <a:cubicBezTo>
                    <a:pt x="2012" y="94308"/>
                    <a:pt x="2062" y="131124"/>
                    <a:pt x="12700" y="152400"/>
                  </a:cubicBezTo>
                  <a:cubicBezTo>
                    <a:pt x="16113" y="159226"/>
                    <a:pt x="21167" y="165100"/>
                    <a:pt x="25400" y="171450"/>
                  </a:cubicBezTo>
                  <a:cubicBezTo>
                    <a:pt x="23283" y="190500"/>
                    <a:pt x="22201" y="209694"/>
                    <a:pt x="19050" y="228600"/>
                  </a:cubicBezTo>
                  <a:cubicBezTo>
                    <a:pt x="17950" y="235202"/>
                    <a:pt x="12700" y="240957"/>
                    <a:pt x="12700" y="247650"/>
                  </a:cubicBezTo>
                  <a:cubicBezTo>
                    <a:pt x="12700" y="328259"/>
                    <a:pt x="3044" y="321761"/>
                    <a:pt x="31750" y="361950"/>
                  </a:cubicBezTo>
                  <a:cubicBezTo>
                    <a:pt x="53374" y="392224"/>
                    <a:pt x="41672" y="384307"/>
                    <a:pt x="69850" y="393700"/>
                  </a:cubicBezTo>
                  <a:cubicBezTo>
                    <a:pt x="76200" y="400050"/>
                    <a:pt x="83919" y="405278"/>
                    <a:pt x="88900" y="412750"/>
                  </a:cubicBezTo>
                  <a:cubicBezTo>
                    <a:pt x="98916" y="427773"/>
                    <a:pt x="95692" y="441351"/>
                    <a:pt x="88900" y="457200"/>
                  </a:cubicBezTo>
                  <a:cubicBezTo>
                    <a:pt x="85894" y="464215"/>
                    <a:pt x="80433" y="469900"/>
                    <a:pt x="76200" y="476250"/>
                  </a:cubicBezTo>
                  <a:cubicBezTo>
                    <a:pt x="78317" y="488950"/>
                    <a:pt x="79757" y="501781"/>
                    <a:pt x="82550" y="514350"/>
                  </a:cubicBezTo>
                  <a:cubicBezTo>
                    <a:pt x="85689" y="528474"/>
                    <a:pt x="89236" y="534071"/>
                    <a:pt x="95250" y="54610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5" name="자유형 44"/>
            <p:cNvSpPr/>
            <p:nvPr/>
          </p:nvSpPr>
          <p:spPr>
            <a:xfrm>
              <a:off x="7498657" y="2536555"/>
              <a:ext cx="371913" cy="506368"/>
            </a:xfrm>
            <a:custGeom>
              <a:avLst/>
              <a:gdLst>
                <a:gd name="connsiteX0" fmla="*/ 0 w 380780"/>
                <a:gd name="connsiteY0" fmla="*/ 520700 h 521095"/>
                <a:gd name="connsiteX1" fmla="*/ 107950 w 380780"/>
                <a:gd name="connsiteY1" fmla="*/ 514350 h 521095"/>
                <a:gd name="connsiteX2" fmla="*/ 139700 w 380780"/>
                <a:gd name="connsiteY2" fmla="*/ 476250 h 521095"/>
                <a:gd name="connsiteX3" fmla="*/ 146050 w 380780"/>
                <a:gd name="connsiteY3" fmla="*/ 450850 h 521095"/>
                <a:gd name="connsiteX4" fmla="*/ 152400 w 380780"/>
                <a:gd name="connsiteY4" fmla="*/ 431800 h 521095"/>
                <a:gd name="connsiteX5" fmla="*/ 158750 w 380780"/>
                <a:gd name="connsiteY5" fmla="*/ 406400 h 521095"/>
                <a:gd name="connsiteX6" fmla="*/ 171450 w 380780"/>
                <a:gd name="connsiteY6" fmla="*/ 387350 h 521095"/>
                <a:gd name="connsiteX7" fmla="*/ 184150 w 380780"/>
                <a:gd name="connsiteY7" fmla="*/ 349250 h 521095"/>
                <a:gd name="connsiteX8" fmla="*/ 222250 w 380780"/>
                <a:gd name="connsiteY8" fmla="*/ 330200 h 521095"/>
                <a:gd name="connsiteX9" fmla="*/ 298450 w 380780"/>
                <a:gd name="connsiteY9" fmla="*/ 317500 h 521095"/>
                <a:gd name="connsiteX10" fmla="*/ 311150 w 380780"/>
                <a:gd name="connsiteY10" fmla="*/ 25400 h 521095"/>
                <a:gd name="connsiteX11" fmla="*/ 285750 w 380780"/>
                <a:gd name="connsiteY11" fmla="*/ 0 h 52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780" h="521095">
                  <a:moveTo>
                    <a:pt x="0" y="520700"/>
                  </a:moveTo>
                  <a:cubicBezTo>
                    <a:pt x="35983" y="518583"/>
                    <a:pt x="72541" y="521095"/>
                    <a:pt x="107950" y="514350"/>
                  </a:cubicBezTo>
                  <a:cubicBezTo>
                    <a:pt x="131189" y="509924"/>
                    <a:pt x="134757" y="493551"/>
                    <a:pt x="139700" y="476250"/>
                  </a:cubicBezTo>
                  <a:cubicBezTo>
                    <a:pt x="142098" y="467859"/>
                    <a:pt x="143652" y="459241"/>
                    <a:pt x="146050" y="450850"/>
                  </a:cubicBezTo>
                  <a:cubicBezTo>
                    <a:pt x="147889" y="444414"/>
                    <a:pt x="150561" y="438236"/>
                    <a:pt x="152400" y="431800"/>
                  </a:cubicBezTo>
                  <a:cubicBezTo>
                    <a:pt x="154798" y="423409"/>
                    <a:pt x="155312" y="414422"/>
                    <a:pt x="158750" y="406400"/>
                  </a:cubicBezTo>
                  <a:cubicBezTo>
                    <a:pt x="161756" y="399385"/>
                    <a:pt x="168350" y="394324"/>
                    <a:pt x="171450" y="387350"/>
                  </a:cubicBezTo>
                  <a:cubicBezTo>
                    <a:pt x="176887" y="375117"/>
                    <a:pt x="173011" y="356676"/>
                    <a:pt x="184150" y="349250"/>
                  </a:cubicBezTo>
                  <a:cubicBezTo>
                    <a:pt x="200205" y="338547"/>
                    <a:pt x="203471" y="333956"/>
                    <a:pt x="222250" y="330200"/>
                  </a:cubicBezTo>
                  <a:cubicBezTo>
                    <a:pt x="247500" y="325150"/>
                    <a:pt x="298450" y="317500"/>
                    <a:pt x="298450" y="317500"/>
                  </a:cubicBezTo>
                  <a:cubicBezTo>
                    <a:pt x="380780" y="235170"/>
                    <a:pt x="328819" y="296318"/>
                    <a:pt x="311150" y="25400"/>
                  </a:cubicBezTo>
                  <a:cubicBezTo>
                    <a:pt x="310117" y="9558"/>
                    <a:pt x="296412" y="5331"/>
                    <a:pt x="285750" y="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6" name="자유형 45"/>
            <p:cNvSpPr/>
            <p:nvPr/>
          </p:nvSpPr>
          <p:spPr>
            <a:xfrm>
              <a:off x="7480045" y="2536554"/>
              <a:ext cx="136447" cy="416678"/>
            </a:xfrm>
            <a:custGeom>
              <a:avLst/>
              <a:gdLst>
                <a:gd name="connsiteX0" fmla="*/ 31750 w 139700"/>
                <a:gd name="connsiteY0" fmla="*/ 0 h 428797"/>
                <a:gd name="connsiteX1" fmla="*/ 12700 w 139700"/>
                <a:gd name="connsiteY1" fmla="*/ 63500 h 428797"/>
                <a:gd name="connsiteX2" fmla="*/ 38100 w 139700"/>
                <a:gd name="connsiteY2" fmla="*/ 133350 h 428797"/>
                <a:gd name="connsiteX3" fmla="*/ 50800 w 139700"/>
                <a:gd name="connsiteY3" fmla="*/ 184150 h 428797"/>
                <a:gd name="connsiteX4" fmla="*/ 44450 w 139700"/>
                <a:gd name="connsiteY4" fmla="*/ 203200 h 428797"/>
                <a:gd name="connsiteX5" fmla="*/ 6350 w 139700"/>
                <a:gd name="connsiteY5" fmla="*/ 222250 h 428797"/>
                <a:gd name="connsiteX6" fmla="*/ 0 w 139700"/>
                <a:gd name="connsiteY6" fmla="*/ 241300 h 428797"/>
                <a:gd name="connsiteX7" fmla="*/ 12700 w 139700"/>
                <a:gd name="connsiteY7" fmla="*/ 323850 h 428797"/>
                <a:gd name="connsiteX8" fmla="*/ 25400 w 139700"/>
                <a:gd name="connsiteY8" fmla="*/ 342900 h 428797"/>
                <a:gd name="connsiteX9" fmla="*/ 31750 w 139700"/>
                <a:gd name="connsiteY9" fmla="*/ 361950 h 428797"/>
                <a:gd name="connsiteX10" fmla="*/ 50800 w 139700"/>
                <a:gd name="connsiteY10" fmla="*/ 368300 h 428797"/>
                <a:gd name="connsiteX11" fmla="*/ 63500 w 139700"/>
                <a:gd name="connsiteY11" fmla="*/ 387350 h 428797"/>
                <a:gd name="connsiteX12" fmla="*/ 82550 w 139700"/>
                <a:gd name="connsiteY12" fmla="*/ 400050 h 428797"/>
                <a:gd name="connsiteX13" fmla="*/ 88900 w 139700"/>
                <a:gd name="connsiteY13" fmla="*/ 419100 h 428797"/>
                <a:gd name="connsiteX14" fmla="*/ 139700 w 139700"/>
                <a:gd name="connsiteY14" fmla="*/ 425450 h 42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700" h="428797">
                  <a:moveTo>
                    <a:pt x="31750" y="0"/>
                  </a:moveTo>
                  <a:cubicBezTo>
                    <a:pt x="16290" y="46379"/>
                    <a:pt x="22297" y="25113"/>
                    <a:pt x="12700" y="63500"/>
                  </a:cubicBezTo>
                  <a:cubicBezTo>
                    <a:pt x="29739" y="182771"/>
                    <a:pt x="3570" y="50478"/>
                    <a:pt x="38100" y="133350"/>
                  </a:cubicBezTo>
                  <a:cubicBezTo>
                    <a:pt x="44813" y="149462"/>
                    <a:pt x="50800" y="184150"/>
                    <a:pt x="50800" y="184150"/>
                  </a:cubicBezTo>
                  <a:cubicBezTo>
                    <a:pt x="48683" y="190500"/>
                    <a:pt x="48631" y="197973"/>
                    <a:pt x="44450" y="203200"/>
                  </a:cubicBezTo>
                  <a:cubicBezTo>
                    <a:pt x="35498" y="214391"/>
                    <a:pt x="18899" y="218067"/>
                    <a:pt x="6350" y="222250"/>
                  </a:cubicBezTo>
                  <a:cubicBezTo>
                    <a:pt x="4233" y="228600"/>
                    <a:pt x="0" y="234607"/>
                    <a:pt x="0" y="241300"/>
                  </a:cubicBezTo>
                  <a:cubicBezTo>
                    <a:pt x="0" y="255869"/>
                    <a:pt x="1831" y="302112"/>
                    <a:pt x="12700" y="323850"/>
                  </a:cubicBezTo>
                  <a:cubicBezTo>
                    <a:pt x="16113" y="330676"/>
                    <a:pt x="21987" y="336074"/>
                    <a:pt x="25400" y="342900"/>
                  </a:cubicBezTo>
                  <a:cubicBezTo>
                    <a:pt x="28393" y="348887"/>
                    <a:pt x="27017" y="357217"/>
                    <a:pt x="31750" y="361950"/>
                  </a:cubicBezTo>
                  <a:cubicBezTo>
                    <a:pt x="36483" y="366683"/>
                    <a:pt x="44450" y="366183"/>
                    <a:pt x="50800" y="368300"/>
                  </a:cubicBezTo>
                  <a:cubicBezTo>
                    <a:pt x="55033" y="374650"/>
                    <a:pt x="58104" y="381954"/>
                    <a:pt x="63500" y="387350"/>
                  </a:cubicBezTo>
                  <a:cubicBezTo>
                    <a:pt x="68896" y="392746"/>
                    <a:pt x="77782" y="394091"/>
                    <a:pt x="82550" y="400050"/>
                  </a:cubicBezTo>
                  <a:cubicBezTo>
                    <a:pt x="86731" y="405277"/>
                    <a:pt x="84167" y="414367"/>
                    <a:pt x="88900" y="419100"/>
                  </a:cubicBezTo>
                  <a:cubicBezTo>
                    <a:pt x="98597" y="428797"/>
                    <a:pt x="131920" y="425450"/>
                    <a:pt x="139700" y="42545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47" name="자유형 46"/>
            <p:cNvSpPr/>
            <p:nvPr/>
          </p:nvSpPr>
          <p:spPr>
            <a:xfrm>
              <a:off x="7566878" y="2511874"/>
              <a:ext cx="180913" cy="378354"/>
            </a:xfrm>
            <a:custGeom>
              <a:avLst/>
              <a:gdLst>
                <a:gd name="connsiteX0" fmla="*/ 127000 w 185226"/>
                <a:gd name="connsiteY0" fmla="*/ 0 h 389358"/>
                <a:gd name="connsiteX1" fmla="*/ 139700 w 185226"/>
                <a:gd name="connsiteY1" fmla="*/ 25400 h 389358"/>
                <a:gd name="connsiteX2" fmla="*/ 152400 w 185226"/>
                <a:gd name="connsiteY2" fmla="*/ 63500 h 389358"/>
                <a:gd name="connsiteX3" fmla="*/ 171450 w 185226"/>
                <a:gd name="connsiteY3" fmla="*/ 101600 h 389358"/>
                <a:gd name="connsiteX4" fmla="*/ 165100 w 185226"/>
                <a:gd name="connsiteY4" fmla="*/ 215900 h 389358"/>
                <a:gd name="connsiteX5" fmla="*/ 146050 w 185226"/>
                <a:gd name="connsiteY5" fmla="*/ 228600 h 389358"/>
                <a:gd name="connsiteX6" fmla="*/ 88900 w 185226"/>
                <a:gd name="connsiteY6" fmla="*/ 254000 h 389358"/>
                <a:gd name="connsiteX7" fmla="*/ 69850 w 185226"/>
                <a:gd name="connsiteY7" fmla="*/ 273050 h 389358"/>
                <a:gd name="connsiteX8" fmla="*/ 63500 w 185226"/>
                <a:gd name="connsiteY8" fmla="*/ 298450 h 389358"/>
                <a:gd name="connsiteX9" fmla="*/ 57150 w 185226"/>
                <a:gd name="connsiteY9" fmla="*/ 368300 h 389358"/>
                <a:gd name="connsiteX10" fmla="*/ 38100 w 185226"/>
                <a:gd name="connsiteY10" fmla="*/ 381000 h 389358"/>
                <a:gd name="connsiteX11" fmla="*/ 0 w 185226"/>
                <a:gd name="connsiteY11" fmla="*/ 387350 h 38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226" h="389358">
                  <a:moveTo>
                    <a:pt x="127000" y="0"/>
                  </a:moveTo>
                  <a:cubicBezTo>
                    <a:pt x="131233" y="8467"/>
                    <a:pt x="136184" y="16611"/>
                    <a:pt x="139700" y="25400"/>
                  </a:cubicBezTo>
                  <a:cubicBezTo>
                    <a:pt x="144672" y="37829"/>
                    <a:pt x="146963" y="51267"/>
                    <a:pt x="152400" y="63500"/>
                  </a:cubicBezTo>
                  <a:cubicBezTo>
                    <a:pt x="185226" y="137358"/>
                    <a:pt x="148292" y="32125"/>
                    <a:pt x="171450" y="101600"/>
                  </a:cubicBezTo>
                  <a:cubicBezTo>
                    <a:pt x="169333" y="139700"/>
                    <a:pt x="172584" y="178482"/>
                    <a:pt x="165100" y="215900"/>
                  </a:cubicBezTo>
                  <a:cubicBezTo>
                    <a:pt x="163603" y="223384"/>
                    <a:pt x="153024" y="225500"/>
                    <a:pt x="146050" y="228600"/>
                  </a:cubicBezTo>
                  <a:cubicBezTo>
                    <a:pt x="110450" y="244422"/>
                    <a:pt x="113536" y="233470"/>
                    <a:pt x="88900" y="254000"/>
                  </a:cubicBezTo>
                  <a:cubicBezTo>
                    <a:pt x="82001" y="259749"/>
                    <a:pt x="76200" y="266700"/>
                    <a:pt x="69850" y="273050"/>
                  </a:cubicBezTo>
                  <a:cubicBezTo>
                    <a:pt x="67733" y="281517"/>
                    <a:pt x="64653" y="289799"/>
                    <a:pt x="63500" y="298450"/>
                  </a:cubicBezTo>
                  <a:cubicBezTo>
                    <a:pt x="60410" y="321624"/>
                    <a:pt x="64026" y="345955"/>
                    <a:pt x="57150" y="368300"/>
                  </a:cubicBezTo>
                  <a:cubicBezTo>
                    <a:pt x="54906" y="375594"/>
                    <a:pt x="44926" y="377587"/>
                    <a:pt x="38100" y="381000"/>
                  </a:cubicBezTo>
                  <a:cubicBezTo>
                    <a:pt x="21384" y="389358"/>
                    <a:pt x="17814" y="387350"/>
                    <a:pt x="0" y="387350"/>
                  </a:cubicBezTo>
                </a:path>
              </a:pathLst>
            </a:cu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93254"/>
              <a:endParaRPr lang="ko-KR" altLang="en-US" sz="21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그룹 80"/>
          <p:cNvGrpSpPr/>
          <p:nvPr/>
        </p:nvGrpSpPr>
        <p:grpSpPr>
          <a:xfrm>
            <a:off x="8632849" y="438664"/>
            <a:ext cx="2064041" cy="238765"/>
            <a:chOff x="8632848" y="438658"/>
            <a:chExt cx="2064040" cy="238764"/>
          </a:xfrm>
        </p:grpSpPr>
        <p:sp>
          <p:nvSpPr>
            <p:cNvPr id="88" name="직사각형 87"/>
            <p:cNvSpPr/>
            <p:nvPr/>
          </p:nvSpPr>
          <p:spPr>
            <a:xfrm>
              <a:off x="8769782" y="438658"/>
              <a:ext cx="1604975" cy="238764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46519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Design Excellence  </a:t>
              </a:r>
            </a:p>
          </p:txBody>
        </p:sp>
        <p:sp>
          <p:nvSpPr>
            <p:cNvPr id="89" name="직사각형 88"/>
            <p:cNvSpPr/>
            <p:nvPr/>
          </p:nvSpPr>
          <p:spPr bwMode="auto">
            <a:xfrm>
              <a:off x="8632848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4651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100" dirty="0">
                <a:solidFill>
                  <a:srgbClr val="000000"/>
                </a:solidFill>
              </a:endParaRPr>
            </a:p>
          </p:txBody>
        </p:sp>
        <p:sp>
          <p:nvSpPr>
            <p:cNvPr id="90" name="직사각형 89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4651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75" name="그룹 74"/>
          <p:cNvGrpSpPr/>
          <p:nvPr/>
        </p:nvGrpSpPr>
        <p:grpSpPr>
          <a:xfrm>
            <a:off x="28" y="880857"/>
            <a:ext cx="5366128" cy="323129"/>
            <a:chOff x="28" y="880857"/>
            <a:chExt cx="5366128" cy="323129"/>
          </a:xfrm>
        </p:grpSpPr>
        <p:sp>
          <p:nvSpPr>
            <p:cNvPr id="149" name="직사각형 148"/>
            <p:cNvSpPr/>
            <p:nvPr/>
          </p:nvSpPr>
          <p:spPr>
            <a:xfrm>
              <a:off x="325066" y="880857"/>
              <a:ext cx="5041090" cy="323129"/>
            </a:xfrm>
            <a:prstGeom prst="rect">
              <a:avLst/>
            </a:prstGeom>
          </p:spPr>
          <p:txBody>
            <a:bodyPr wrap="square" lIns="91404" tIns="45702" rIns="91404" bIns="45702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99283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Coating techniques for true natural wood texture</a:t>
              </a:r>
            </a:p>
          </p:txBody>
        </p:sp>
        <p:sp>
          <p:nvSpPr>
            <p:cNvPr id="91" name="직사각형 90"/>
            <p:cNvSpPr/>
            <p:nvPr/>
          </p:nvSpPr>
          <p:spPr bwMode="auto">
            <a:xfrm>
              <a:off x="28" y="977345"/>
              <a:ext cx="315090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94" name="그림 93" descr="016.png"/>
          <p:cNvPicPr>
            <a:picLocks noChangeAspect="1"/>
          </p:cNvPicPr>
          <p:nvPr/>
        </p:nvPicPr>
        <p:blipFill>
          <a:blip r:embed="rId9" cstate="email">
            <a:lum contrast="20000"/>
          </a:blip>
          <a:srcRect/>
          <a:stretch>
            <a:fillRect/>
          </a:stretch>
        </p:blipFill>
        <p:spPr>
          <a:xfrm>
            <a:off x="871528" y="2780499"/>
            <a:ext cx="3437203" cy="13427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646 -0.02497 " pathEditMode="relative" ptsTypes="AA">
                                      <p:cBhvr>
                                        <p:cTn id="17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04646 -0.02497 " pathEditMode="relative" ptsTypes="AA">
                                      <p:cBhvr>
                                        <p:cTn id="22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04646 -0.02497 " pathEditMode="relative" ptsTypes="AA">
                                      <p:cBhvr>
                                        <p:cTn id="27" dur="1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04646 -0.02497 " pathEditMode="relative" ptsTypes="AA">
                                      <p:cBhvr>
                                        <p:cTn id="35" dur="100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4025E-6 -1.50294E-6 L 7.64025E-6 -0.03338 " pathEditMode="relative" ptsTypes="AA">
                                      <p:cBhvr>
                                        <p:cTn id="45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4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107 0 " pathEditMode="relative" ptsTypes="AA">
                                      <p:cBhvr>
                                        <p:cTn id="85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05107 0 " pathEditMode="relative" ptsTypes="AA">
                                      <p:cBhvr>
                                        <p:cTn id="90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05107 0 " pathEditMode="relative" ptsTypes="AA">
                                      <p:cBhvr>
                                        <p:cTn id="95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38" grpId="0" animBg="1"/>
      <p:bldP spid="1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076"/>
          <p:cNvPicPr>
            <a:picLocks noChangeAspect="1" noChangeArrowheads="1"/>
          </p:cNvPicPr>
          <p:nvPr/>
        </p:nvPicPr>
        <p:blipFill>
          <a:blip r:embed="rId2" cstate="print">
            <a:lum bright="80000"/>
          </a:blip>
          <a:srcRect/>
          <a:stretch>
            <a:fillRect/>
          </a:stretch>
        </p:blipFill>
        <p:spPr bwMode="auto">
          <a:xfrm>
            <a:off x="0" y="4524564"/>
            <a:ext cx="10693399" cy="2185025"/>
          </a:xfrm>
          <a:prstGeom prst="rect">
            <a:avLst/>
          </a:prstGeom>
          <a:noFill/>
        </p:spPr>
      </p:pic>
      <p:pic>
        <p:nvPicPr>
          <p:cNvPr id="27" name="그림 26" descr="012.png"/>
          <p:cNvPicPr>
            <a:picLocks noChangeAspect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>
          <a:xfrm>
            <a:off x="3681213" y="3967922"/>
            <a:ext cx="3925647" cy="2240299"/>
          </a:xfrm>
          <a:prstGeom prst="rect">
            <a:avLst/>
          </a:prstGeom>
        </p:spPr>
      </p:pic>
      <p:pic>
        <p:nvPicPr>
          <p:cNvPr id="42" name="그림 41" descr="02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14404" y="4049952"/>
            <a:ext cx="3497175" cy="1501944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455" tIns="49731" rIns="99455" bIns="49731" anchor="ctr"/>
          <a:lstStyle/>
          <a:p>
            <a:pPr defTabSz="994511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sp>
        <p:nvSpPr>
          <p:cNvPr id="15" name="직사각형 8"/>
          <p:cNvSpPr/>
          <p:nvPr/>
        </p:nvSpPr>
        <p:spPr>
          <a:xfrm>
            <a:off x="284335" y="270442"/>
            <a:ext cx="4490861" cy="654457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480" tIns="49744" rIns="99480" bIns="49744">
            <a:spAutoFit/>
            <a:sp3d>
              <a:bevelT w="1270" h="1270"/>
              <a:bevelB w="1270" h="1270"/>
            </a:sp3d>
          </a:bodyPr>
          <a:lstStyle/>
          <a:p>
            <a:pPr defTabSz="912324"/>
            <a:r>
              <a:rPr lang="en-US" altLang="ko-KR" sz="35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</a:rPr>
              <a:t>Emboss Technology</a:t>
            </a:r>
            <a:endParaRPr lang="en-US" altLang="ko-KR" sz="35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LG스마트체 Bold" pitchFamily="50" charset="-127"/>
              <a:ea typeface="LG스마트체 Bold" pitchFamily="50" charset="-127"/>
              <a:cs typeface="Arial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5" y="7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303" tIns="49654" rIns="99303" bIns="49654" anchor="ctr"/>
          <a:lstStyle/>
          <a:p>
            <a:pPr defTabSz="992832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grpSp>
        <p:nvGrpSpPr>
          <p:cNvPr id="17" name="그룹 80"/>
          <p:cNvGrpSpPr/>
          <p:nvPr/>
        </p:nvGrpSpPr>
        <p:grpSpPr>
          <a:xfrm>
            <a:off x="8632849" y="438664"/>
            <a:ext cx="2064041" cy="238765"/>
            <a:chOff x="8632848" y="438658"/>
            <a:chExt cx="2064040" cy="238764"/>
          </a:xfrm>
        </p:grpSpPr>
        <p:sp>
          <p:nvSpPr>
            <p:cNvPr id="20" name="직사각형 19"/>
            <p:cNvSpPr/>
            <p:nvPr/>
          </p:nvSpPr>
          <p:spPr>
            <a:xfrm>
              <a:off x="8769782" y="438658"/>
              <a:ext cx="1604975" cy="238764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46519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Design Excellence  </a:t>
              </a:r>
            </a:p>
          </p:txBody>
        </p:sp>
        <p:sp>
          <p:nvSpPr>
            <p:cNvPr id="21" name="직사각형 20"/>
            <p:cNvSpPr/>
            <p:nvPr/>
          </p:nvSpPr>
          <p:spPr bwMode="auto">
            <a:xfrm>
              <a:off x="8632848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4651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100" dirty="0">
                <a:solidFill>
                  <a:srgbClr val="000000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46519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28" y="880857"/>
            <a:ext cx="5366128" cy="323129"/>
            <a:chOff x="28" y="880857"/>
            <a:chExt cx="5366128" cy="323129"/>
          </a:xfrm>
        </p:grpSpPr>
        <p:sp>
          <p:nvSpPr>
            <p:cNvPr id="24" name="직사각형 23"/>
            <p:cNvSpPr/>
            <p:nvPr/>
          </p:nvSpPr>
          <p:spPr>
            <a:xfrm>
              <a:off x="325066" y="880857"/>
              <a:ext cx="5041090" cy="323129"/>
            </a:xfrm>
            <a:prstGeom prst="rect">
              <a:avLst/>
            </a:prstGeom>
          </p:spPr>
          <p:txBody>
            <a:bodyPr wrap="square" lIns="91404" tIns="45702" rIns="91404" bIns="45702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99283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Coating techniques for true natural wood texture</a:t>
              </a:r>
            </a:p>
          </p:txBody>
        </p:sp>
        <p:sp>
          <p:nvSpPr>
            <p:cNvPr id="25" name="직사각형 24"/>
            <p:cNvSpPr/>
            <p:nvPr/>
          </p:nvSpPr>
          <p:spPr bwMode="auto">
            <a:xfrm>
              <a:off x="28" y="977345"/>
              <a:ext cx="315090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0" name="그림 29" descr="015.png"/>
          <p:cNvPicPr>
            <a:picLocks noChangeAspect="1"/>
          </p:cNvPicPr>
          <p:nvPr/>
        </p:nvPicPr>
        <p:blipFill>
          <a:blip r:embed="rId5" cstate="email">
            <a:lum contrast="10000"/>
          </a:blip>
          <a:srcRect/>
          <a:stretch>
            <a:fillRect/>
          </a:stretch>
        </p:blipFill>
        <p:spPr>
          <a:xfrm>
            <a:off x="3681213" y="4020181"/>
            <a:ext cx="3925647" cy="1435890"/>
          </a:xfrm>
          <a:prstGeom prst="rect">
            <a:avLst/>
          </a:prstGeom>
        </p:spPr>
      </p:pic>
      <p:pic>
        <p:nvPicPr>
          <p:cNvPr id="31" name="그림 30" descr="016.png"/>
          <p:cNvPicPr>
            <a:picLocks noChangeAspect="1"/>
          </p:cNvPicPr>
          <p:nvPr/>
        </p:nvPicPr>
        <p:blipFill>
          <a:blip r:embed="rId6" cstate="email">
            <a:lum contrast="20000"/>
          </a:blip>
          <a:stretch>
            <a:fillRect/>
          </a:stretch>
        </p:blipFill>
        <p:spPr>
          <a:xfrm>
            <a:off x="3842236" y="3870135"/>
            <a:ext cx="3209366" cy="1077066"/>
          </a:xfrm>
          <a:prstGeom prst="rect">
            <a:avLst/>
          </a:prstGeom>
        </p:spPr>
      </p:pic>
      <p:grpSp>
        <p:nvGrpSpPr>
          <p:cNvPr id="68" name="그룹 67"/>
          <p:cNvGrpSpPr/>
          <p:nvPr/>
        </p:nvGrpSpPr>
        <p:grpSpPr>
          <a:xfrm>
            <a:off x="5575395" y="5674817"/>
            <a:ext cx="2559082" cy="261582"/>
            <a:chOff x="5575395" y="5674817"/>
            <a:chExt cx="2559082" cy="261582"/>
          </a:xfrm>
        </p:grpSpPr>
        <p:sp>
          <p:nvSpPr>
            <p:cNvPr id="33" name="Text Box 52"/>
            <p:cNvSpPr txBox="1">
              <a:spLocks noChangeArrowheads="1"/>
            </p:cNvSpPr>
            <p:nvPr/>
          </p:nvSpPr>
          <p:spPr bwMode="auto">
            <a:xfrm>
              <a:off x="6598138" y="5674817"/>
              <a:ext cx="1536339" cy="261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12" tIns="45706" rIns="91412" bIns="45706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4750"/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Base Film</a:t>
              </a:r>
            </a:p>
          </p:txBody>
        </p:sp>
        <p:cxnSp>
          <p:nvCxnSpPr>
            <p:cNvPr id="35" name="직선 연결선 34"/>
            <p:cNvCxnSpPr/>
            <p:nvPr/>
          </p:nvCxnSpPr>
          <p:spPr bwMode="auto">
            <a:xfrm flipV="1">
              <a:off x="5575395" y="5804890"/>
              <a:ext cx="1015131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oval" w="sm" len="sm"/>
              <a:tailEnd type="none" w="med" len="med"/>
            </a:ln>
            <a:effectLst/>
          </p:spPr>
        </p:cxnSp>
      </p:grpSp>
      <p:grpSp>
        <p:nvGrpSpPr>
          <p:cNvPr id="67" name="그룹 66"/>
          <p:cNvGrpSpPr/>
          <p:nvPr/>
        </p:nvGrpSpPr>
        <p:grpSpPr>
          <a:xfrm>
            <a:off x="6909331" y="3950388"/>
            <a:ext cx="2536150" cy="261582"/>
            <a:chOff x="6909331" y="3950388"/>
            <a:chExt cx="2536150" cy="261582"/>
          </a:xfrm>
        </p:grpSpPr>
        <p:sp>
          <p:nvSpPr>
            <p:cNvPr id="34" name="Text Box 52"/>
            <p:cNvSpPr txBox="1">
              <a:spLocks noChangeArrowheads="1"/>
            </p:cNvSpPr>
            <p:nvPr/>
          </p:nvSpPr>
          <p:spPr bwMode="auto">
            <a:xfrm>
              <a:off x="7909142" y="3950388"/>
              <a:ext cx="1536339" cy="261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12" tIns="45706" rIns="91412" bIns="45706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4750"/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Deep Emboss</a:t>
              </a:r>
            </a:p>
          </p:txBody>
        </p:sp>
        <p:cxnSp>
          <p:nvCxnSpPr>
            <p:cNvPr id="36" name="직선 연결선 35"/>
            <p:cNvCxnSpPr/>
            <p:nvPr/>
          </p:nvCxnSpPr>
          <p:spPr bwMode="auto">
            <a:xfrm flipV="1">
              <a:off x="6909331" y="4065584"/>
              <a:ext cx="1015131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oval" w="sm" len="sm"/>
              <a:tailEnd type="none" w="med" len="med"/>
            </a:ln>
            <a:effectLst/>
          </p:spPr>
        </p:cxnSp>
      </p:grpSp>
      <p:grpSp>
        <p:nvGrpSpPr>
          <p:cNvPr id="37" name="그룹 50"/>
          <p:cNvGrpSpPr/>
          <p:nvPr/>
        </p:nvGrpSpPr>
        <p:grpSpPr>
          <a:xfrm>
            <a:off x="7140054" y="4535613"/>
            <a:ext cx="2555681" cy="261582"/>
            <a:chOff x="4255145" y="3420269"/>
            <a:chExt cx="2763684" cy="282871"/>
          </a:xfrm>
        </p:grpSpPr>
        <p:sp>
          <p:nvSpPr>
            <p:cNvPr id="40" name="Text Box 52"/>
            <p:cNvSpPr txBox="1">
              <a:spLocks noChangeArrowheads="1"/>
            </p:cNvSpPr>
            <p:nvPr/>
          </p:nvSpPr>
          <p:spPr bwMode="auto">
            <a:xfrm>
              <a:off x="5357450" y="3420269"/>
              <a:ext cx="1661379" cy="2828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12" tIns="45706" rIns="91412" bIns="45706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4750"/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Real Wood Print</a:t>
              </a:r>
            </a:p>
          </p:txBody>
        </p:sp>
        <p:cxnSp>
          <p:nvCxnSpPr>
            <p:cNvPr id="41" name="직선 연결선 40"/>
            <p:cNvCxnSpPr/>
            <p:nvPr/>
          </p:nvCxnSpPr>
          <p:spPr bwMode="auto">
            <a:xfrm flipV="1">
              <a:off x="4255145" y="3544838"/>
              <a:ext cx="1097751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 type="oval" w="sm" len="sm"/>
              <a:tailEnd type="none" w="med" len="med"/>
            </a:ln>
            <a:effectLst/>
          </p:spPr>
        </p:cxnSp>
      </p:grpSp>
      <p:grpSp>
        <p:nvGrpSpPr>
          <p:cNvPr id="69" name="그룹 68"/>
          <p:cNvGrpSpPr/>
          <p:nvPr/>
        </p:nvGrpSpPr>
        <p:grpSpPr>
          <a:xfrm>
            <a:off x="3202376" y="2052174"/>
            <a:ext cx="4288646" cy="905248"/>
            <a:chOff x="3202376" y="2052174"/>
            <a:chExt cx="4288646" cy="905248"/>
          </a:xfrm>
        </p:grpSpPr>
        <p:grpSp>
          <p:nvGrpSpPr>
            <p:cNvPr id="54" name="그룹 24"/>
            <p:cNvGrpSpPr/>
            <p:nvPr/>
          </p:nvGrpSpPr>
          <p:grpSpPr>
            <a:xfrm>
              <a:off x="3202376" y="2052174"/>
              <a:ext cx="4288646" cy="905248"/>
              <a:chOff x="3490674" y="2092401"/>
              <a:chExt cx="3600514" cy="610439"/>
            </a:xfrm>
          </p:grpSpPr>
          <p:sp>
            <p:nvSpPr>
              <p:cNvPr id="56" name="모서리가 둥근 직사각형 55"/>
              <p:cNvSpPr/>
              <p:nvPr/>
            </p:nvSpPr>
            <p:spPr>
              <a:xfrm>
                <a:off x="3490674" y="2092401"/>
                <a:ext cx="3600514" cy="477703"/>
              </a:xfrm>
              <a:prstGeom prst="roundRect">
                <a:avLst>
                  <a:gd name="adj" fmla="val 0"/>
                </a:avLst>
              </a:prstGeom>
              <a:solidFill>
                <a:srgbClr val="C4045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398" tIns="45699" rIns="91398" bIns="45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85431" fontAlgn="base">
                  <a:spcBef>
                    <a:spcPct val="0"/>
                  </a:spcBef>
                  <a:spcAft>
                    <a:spcPct val="0"/>
                  </a:spcAft>
                </a:pPr>
                <a:endParaRPr lang="ko-KR" altLang="en-US" dirty="0">
                  <a:solidFill>
                    <a:srgbClr val="000000"/>
                  </a:solidFill>
                  <a:latin typeface="LG스마트체 Bold" pitchFamily="50" charset="-127"/>
                  <a:ea typeface="LG스마트체 Bold" pitchFamily="50" charset="-127"/>
                </a:endParaRPr>
              </a:p>
            </p:txBody>
          </p:sp>
          <p:sp>
            <p:nvSpPr>
              <p:cNvPr id="57" name="이등변 삼각형 56"/>
              <p:cNvSpPr/>
              <p:nvPr/>
            </p:nvSpPr>
            <p:spPr>
              <a:xfrm flipV="1">
                <a:off x="5193954" y="2567728"/>
                <a:ext cx="193954" cy="135112"/>
              </a:xfrm>
              <a:prstGeom prst="triangle">
                <a:avLst/>
              </a:prstGeom>
              <a:solidFill>
                <a:srgbClr val="C4045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398" tIns="45699" rIns="91398" bIns="45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85431" fontAlgn="base">
                  <a:spcBef>
                    <a:spcPct val="0"/>
                  </a:spcBef>
                  <a:spcAft>
                    <a:spcPct val="0"/>
                  </a:spcAft>
                </a:pPr>
                <a:endParaRPr lang="ko-KR" altLang="en-US" dirty="0">
                  <a:solidFill>
                    <a:srgbClr val="000000"/>
                  </a:solidFill>
                  <a:latin typeface="LG스마트체 Bold" pitchFamily="50" charset="-127"/>
                  <a:ea typeface="LG스마트체 Bold" pitchFamily="50" charset="-127"/>
                </a:endParaRPr>
              </a:p>
            </p:txBody>
          </p:sp>
        </p:grpSp>
        <p:sp>
          <p:nvSpPr>
            <p:cNvPr id="47" name="직사각형 8"/>
            <p:cNvSpPr/>
            <p:nvPr/>
          </p:nvSpPr>
          <p:spPr>
            <a:xfrm>
              <a:off x="3490916" y="2225900"/>
              <a:ext cx="3711566" cy="346721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497537" indent="-497537" algn="ctr">
                <a:defRPr/>
              </a:pPr>
              <a:r>
                <a:rPr lang="en-US" altLang="ko-KR" sz="16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Produce a feeling of vivid living grain</a:t>
              </a:r>
            </a:p>
          </p:txBody>
        </p:sp>
      </p:grpSp>
      <p:sp>
        <p:nvSpPr>
          <p:cNvPr id="58" name="TextBox 14"/>
          <p:cNvSpPr txBox="1"/>
          <p:nvPr/>
        </p:nvSpPr>
        <p:spPr>
          <a:xfrm>
            <a:off x="863168" y="5495143"/>
            <a:ext cx="267764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400" kern="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</a:rPr>
              <a:t>Surface feel realistic touch of the largest timber</a:t>
            </a:r>
            <a:endParaRPr lang="ko-KR" altLang="en-US" sz="1400" kern="0" dirty="0">
              <a:solidFill>
                <a:srgbClr val="CC0455"/>
              </a:solidFill>
              <a:latin typeface="LG스마트체 Bold" pitchFamily="50" charset="-127"/>
              <a:ea typeface="LG스마트체 Bold" pitchFamily="50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1351030" y="3517820"/>
            <a:ext cx="1709456" cy="1709456"/>
            <a:chOff x="1347260" y="3378031"/>
            <a:chExt cx="1709456" cy="1709456"/>
          </a:xfrm>
        </p:grpSpPr>
        <p:pic>
          <p:nvPicPr>
            <p:cNvPr id="3077" name="Picture 5"/>
            <p:cNvPicPr>
              <a:picLocks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354801" y="3385318"/>
              <a:ext cx="1694374" cy="1694882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</p:spPr>
        </p:pic>
        <p:sp>
          <p:nvSpPr>
            <p:cNvPr id="59" name="타원 58"/>
            <p:cNvSpPr/>
            <p:nvPr/>
          </p:nvSpPr>
          <p:spPr bwMode="auto">
            <a:xfrm>
              <a:off x="1347260" y="3378031"/>
              <a:ext cx="1709456" cy="1709456"/>
            </a:xfrm>
            <a:prstGeom prst="ellipse">
              <a:avLst/>
            </a:prstGeom>
            <a:noFill/>
            <a:ln w="63500" cap="flat" cmpd="sng" algn="ctr">
              <a:solidFill>
                <a:srgbClr val="CC04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98" tIns="49655" rIns="99298" bIns="49655" numCol="1" rtlCol="0" anchor="t" anchorCtr="0" compatLnSpc="1">
              <a:prstTxWarp prst="textNoShape">
                <a:avLst/>
              </a:prstTxWarp>
            </a:bodyPr>
            <a:lstStyle/>
            <a:p>
              <a:pPr marR="0" indent="0" defTabSz="985431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1351030" y="3525107"/>
            <a:ext cx="1709456" cy="1709456"/>
            <a:chOff x="1354801" y="3385318"/>
            <a:chExt cx="1709456" cy="1709456"/>
          </a:xfrm>
        </p:grpSpPr>
        <p:pic>
          <p:nvPicPr>
            <p:cNvPr id="71" name="Picture 6"/>
            <p:cNvPicPr>
              <a:picLocks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354801" y="3385318"/>
              <a:ext cx="1694374" cy="1694882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</p:spPr>
        </p:pic>
        <p:sp>
          <p:nvSpPr>
            <p:cNvPr id="73" name="타원 72"/>
            <p:cNvSpPr/>
            <p:nvPr/>
          </p:nvSpPr>
          <p:spPr bwMode="auto">
            <a:xfrm>
              <a:off x="1354801" y="3385318"/>
              <a:ext cx="1709456" cy="1709456"/>
            </a:xfrm>
            <a:prstGeom prst="ellipse">
              <a:avLst/>
            </a:prstGeom>
            <a:noFill/>
            <a:ln w="63500" cap="flat" cmpd="sng" algn="ctr">
              <a:solidFill>
                <a:srgbClr val="CC04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98" tIns="49655" rIns="99298" bIns="49655" numCol="1" rtlCol="0" anchor="t" anchorCtr="0" compatLnSpc="1">
              <a:prstTxWarp prst="textNoShape">
                <a:avLst/>
              </a:prstTxWarp>
            </a:bodyPr>
            <a:lstStyle/>
            <a:p>
              <a:pPr marR="0" indent="0" defTabSz="985431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797E-6 -3.93195E-6 L -0.03549 -3.93195E-6 " pathEditMode="relative" rAng="0" ptsTypes="AA">
                                      <p:cBhvr>
                                        <p:cTn id="21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88 -0.02437 " pathEditMode="relative" ptsTypes="AA">
                                      <p:cBhvr>
                                        <p:cTn id="27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88 -0.02437 " pathEditMode="relative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88 -0.02437 " pathEditMode="relative" ptsTypes="AA">
                                      <p:cBhvr>
                                        <p:cTn id="50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8274E-6 -3.138E-6 L 0.16839 -3.138E-6 " pathEditMode="relative" rAng="0" ptsTypes="AA">
                                      <p:cBhvr>
                                        <p:cTn id="62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0" y="470179"/>
            <a:ext cx="10692307" cy="6253200"/>
            <a:chOff x="0" y="466579"/>
            <a:chExt cx="10692307" cy="6253200"/>
          </a:xfrm>
        </p:grpSpPr>
        <p:pic>
          <p:nvPicPr>
            <p:cNvPr id="36" name="Picture 7"/>
            <p:cNvPicPr>
              <a:picLocks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217907" y="470179"/>
              <a:ext cx="8474400" cy="624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1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66579"/>
              <a:ext cx="2213522" cy="62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51793"/>
            <a:ext cx="3098111" cy="615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7815" y="551847"/>
            <a:ext cx="3107359" cy="616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1300832" cy="4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91213" y="0"/>
            <a:ext cx="4302187" cy="4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17907" y="470179"/>
            <a:ext cx="8475494" cy="62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466579"/>
            <a:ext cx="2213522" cy="62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470179"/>
            <a:ext cx="10692307" cy="6253200"/>
            <a:chOff x="0" y="466579"/>
            <a:chExt cx="10692307" cy="6253200"/>
          </a:xfrm>
        </p:grpSpPr>
        <p:pic>
          <p:nvPicPr>
            <p:cNvPr id="25" name="Picture 4"/>
            <p:cNvPicPr>
              <a:picLocks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2217907" y="470179"/>
              <a:ext cx="8474400" cy="624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0" y="466579"/>
              <a:ext cx="2213522" cy="62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7" name="그룹 26"/>
          <p:cNvGrpSpPr/>
          <p:nvPr/>
        </p:nvGrpSpPr>
        <p:grpSpPr>
          <a:xfrm>
            <a:off x="0" y="470179"/>
            <a:ext cx="10692307" cy="6253200"/>
            <a:chOff x="0" y="466579"/>
            <a:chExt cx="10692307" cy="6253200"/>
          </a:xfrm>
        </p:grpSpPr>
        <p:pic>
          <p:nvPicPr>
            <p:cNvPr id="28" name="Picture 6"/>
            <p:cNvPicPr>
              <a:picLocks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217907" y="470179"/>
              <a:ext cx="8474400" cy="624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0" y="466579"/>
              <a:ext cx="2213522" cy="62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0" name="그룹 29"/>
          <p:cNvGrpSpPr/>
          <p:nvPr/>
        </p:nvGrpSpPr>
        <p:grpSpPr>
          <a:xfrm>
            <a:off x="0" y="470179"/>
            <a:ext cx="10692307" cy="6253200"/>
            <a:chOff x="0" y="466579"/>
            <a:chExt cx="10692307" cy="6253200"/>
          </a:xfrm>
        </p:grpSpPr>
        <p:pic>
          <p:nvPicPr>
            <p:cNvPr id="31" name="Picture 7"/>
            <p:cNvPicPr>
              <a:picLocks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217907" y="470179"/>
              <a:ext cx="8474400" cy="624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1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66579"/>
              <a:ext cx="2213522" cy="62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7" name="그룹 16"/>
          <p:cNvGrpSpPr/>
          <p:nvPr/>
        </p:nvGrpSpPr>
        <p:grpSpPr>
          <a:xfrm>
            <a:off x="3060684" y="3923507"/>
            <a:ext cx="566138" cy="648986"/>
            <a:chOff x="3489312" y="-1505781"/>
            <a:chExt cx="1041400" cy="1193800"/>
          </a:xfrm>
        </p:grpSpPr>
        <p:sp>
          <p:nvSpPr>
            <p:cNvPr id="18" name="자유형 17"/>
            <p:cNvSpPr/>
            <p:nvPr/>
          </p:nvSpPr>
          <p:spPr bwMode="auto">
            <a:xfrm>
              <a:off x="3562350" y="-1464396"/>
              <a:ext cx="923925" cy="1083396"/>
            </a:xfrm>
            <a:custGeom>
              <a:avLst/>
              <a:gdLst>
                <a:gd name="connsiteX0" fmla="*/ 295275 w 923925"/>
                <a:gd name="connsiteY0" fmla="*/ 495300 h 1057275"/>
                <a:gd name="connsiteX1" fmla="*/ 123825 w 923925"/>
                <a:gd name="connsiteY1" fmla="*/ 76200 h 1057275"/>
                <a:gd name="connsiteX2" fmla="*/ 152400 w 923925"/>
                <a:gd name="connsiteY2" fmla="*/ 0 h 1057275"/>
                <a:gd name="connsiteX3" fmla="*/ 219075 w 923925"/>
                <a:gd name="connsiteY3" fmla="*/ 9525 h 1057275"/>
                <a:gd name="connsiteX4" fmla="*/ 352425 w 923925"/>
                <a:gd name="connsiteY4" fmla="*/ 209550 h 1057275"/>
                <a:gd name="connsiteX5" fmla="*/ 447675 w 923925"/>
                <a:gd name="connsiteY5" fmla="*/ 180975 h 1057275"/>
                <a:gd name="connsiteX6" fmla="*/ 523875 w 923925"/>
                <a:gd name="connsiteY6" fmla="*/ 247650 h 1057275"/>
                <a:gd name="connsiteX7" fmla="*/ 609600 w 923925"/>
                <a:gd name="connsiteY7" fmla="*/ 200025 h 1057275"/>
                <a:gd name="connsiteX8" fmla="*/ 647700 w 923925"/>
                <a:gd name="connsiteY8" fmla="*/ 257175 h 1057275"/>
                <a:gd name="connsiteX9" fmla="*/ 723900 w 923925"/>
                <a:gd name="connsiteY9" fmla="*/ 219075 h 1057275"/>
                <a:gd name="connsiteX10" fmla="*/ 828675 w 923925"/>
                <a:gd name="connsiteY10" fmla="*/ 247650 h 1057275"/>
                <a:gd name="connsiteX11" fmla="*/ 923925 w 923925"/>
                <a:gd name="connsiteY11" fmla="*/ 514350 h 1057275"/>
                <a:gd name="connsiteX12" fmla="*/ 885825 w 923925"/>
                <a:gd name="connsiteY12" fmla="*/ 914400 h 1057275"/>
                <a:gd name="connsiteX13" fmla="*/ 476250 w 923925"/>
                <a:gd name="connsiteY13" fmla="*/ 1057275 h 1057275"/>
                <a:gd name="connsiteX14" fmla="*/ 447675 w 923925"/>
                <a:gd name="connsiteY14" fmla="*/ 933450 h 1057275"/>
                <a:gd name="connsiteX15" fmla="*/ 47625 w 923925"/>
                <a:gd name="connsiteY15" fmla="*/ 609600 h 1057275"/>
                <a:gd name="connsiteX16" fmla="*/ 0 w 923925"/>
                <a:gd name="connsiteY16" fmla="*/ 504825 h 1057275"/>
                <a:gd name="connsiteX17" fmla="*/ 38100 w 923925"/>
                <a:gd name="connsiteY17" fmla="*/ 495300 h 1057275"/>
                <a:gd name="connsiteX18" fmla="*/ 295275 w 923925"/>
                <a:gd name="connsiteY18" fmla="*/ 495300 h 1057275"/>
                <a:gd name="connsiteX0" fmla="*/ 295275 w 923925"/>
                <a:gd name="connsiteY0" fmla="*/ 505603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28675 w 923925"/>
                <a:gd name="connsiteY10" fmla="*/ 257953 h 1067578"/>
                <a:gd name="connsiteX11" fmla="*/ 923925 w 923925"/>
                <a:gd name="connsiteY11" fmla="*/ 524653 h 1067578"/>
                <a:gd name="connsiteX12" fmla="*/ 885825 w 923925"/>
                <a:gd name="connsiteY12" fmla="*/ 924703 h 1067578"/>
                <a:gd name="connsiteX13" fmla="*/ 476250 w 923925"/>
                <a:gd name="connsiteY13" fmla="*/ 1067578 h 1067578"/>
                <a:gd name="connsiteX14" fmla="*/ 447675 w 923925"/>
                <a:gd name="connsiteY14" fmla="*/ 943753 h 1067578"/>
                <a:gd name="connsiteX15" fmla="*/ 47625 w 923925"/>
                <a:gd name="connsiteY15" fmla="*/ 619903 h 1067578"/>
                <a:gd name="connsiteX16" fmla="*/ 0 w 923925"/>
                <a:gd name="connsiteY16" fmla="*/ 515128 h 1067578"/>
                <a:gd name="connsiteX17" fmla="*/ 38100 w 923925"/>
                <a:gd name="connsiteY17" fmla="*/ 505603 h 1067578"/>
                <a:gd name="connsiteX18" fmla="*/ 295275 w 923925"/>
                <a:gd name="connsiteY18" fmla="*/ 505603 h 1067578"/>
                <a:gd name="connsiteX0" fmla="*/ 303002 w 923925"/>
                <a:gd name="connsiteY0" fmla="*/ 562270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28675 w 923925"/>
                <a:gd name="connsiteY10" fmla="*/ 257953 h 1067578"/>
                <a:gd name="connsiteX11" fmla="*/ 923925 w 923925"/>
                <a:gd name="connsiteY11" fmla="*/ 524653 h 1067578"/>
                <a:gd name="connsiteX12" fmla="*/ 885825 w 923925"/>
                <a:gd name="connsiteY12" fmla="*/ 924703 h 1067578"/>
                <a:gd name="connsiteX13" fmla="*/ 476250 w 923925"/>
                <a:gd name="connsiteY13" fmla="*/ 1067578 h 1067578"/>
                <a:gd name="connsiteX14" fmla="*/ 447675 w 923925"/>
                <a:gd name="connsiteY14" fmla="*/ 943753 h 1067578"/>
                <a:gd name="connsiteX15" fmla="*/ 47625 w 923925"/>
                <a:gd name="connsiteY15" fmla="*/ 619903 h 1067578"/>
                <a:gd name="connsiteX16" fmla="*/ 0 w 923925"/>
                <a:gd name="connsiteY16" fmla="*/ 515128 h 1067578"/>
                <a:gd name="connsiteX17" fmla="*/ 38100 w 923925"/>
                <a:gd name="connsiteY17" fmla="*/ 505603 h 1067578"/>
                <a:gd name="connsiteX18" fmla="*/ 303002 w 923925"/>
                <a:gd name="connsiteY18" fmla="*/ 562270 h 1067578"/>
                <a:gd name="connsiteX0" fmla="*/ 303002 w 923925"/>
                <a:gd name="connsiteY0" fmla="*/ 562270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28675 w 923925"/>
                <a:gd name="connsiteY10" fmla="*/ 257953 h 1067578"/>
                <a:gd name="connsiteX11" fmla="*/ 923925 w 923925"/>
                <a:gd name="connsiteY11" fmla="*/ 524653 h 1067578"/>
                <a:gd name="connsiteX12" fmla="*/ 885825 w 923925"/>
                <a:gd name="connsiteY12" fmla="*/ 924703 h 1067578"/>
                <a:gd name="connsiteX13" fmla="*/ 476250 w 923925"/>
                <a:gd name="connsiteY13" fmla="*/ 1067578 h 1067578"/>
                <a:gd name="connsiteX14" fmla="*/ 447675 w 923925"/>
                <a:gd name="connsiteY14" fmla="*/ 943753 h 1067578"/>
                <a:gd name="connsiteX15" fmla="*/ 47625 w 923925"/>
                <a:gd name="connsiteY15" fmla="*/ 619903 h 1067578"/>
                <a:gd name="connsiteX16" fmla="*/ 0 w 923925"/>
                <a:gd name="connsiteY16" fmla="*/ 515128 h 1067578"/>
                <a:gd name="connsiteX17" fmla="*/ 40676 w 923925"/>
                <a:gd name="connsiteY17" fmla="*/ 477269 h 1067578"/>
                <a:gd name="connsiteX18" fmla="*/ 303002 w 923925"/>
                <a:gd name="connsiteY18" fmla="*/ 562270 h 1067578"/>
                <a:gd name="connsiteX0" fmla="*/ 303002 w 923925"/>
                <a:gd name="connsiteY0" fmla="*/ 562270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28675 w 923925"/>
                <a:gd name="connsiteY10" fmla="*/ 257953 h 1067578"/>
                <a:gd name="connsiteX11" fmla="*/ 923925 w 923925"/>
                <a:gd name="connsiteY11" fmla="*/ 524653 h 1067578"/>
                <a:gd name="connsiteX12" fmla="*/ 888719 w 923925"/>
                <a:gd name="connsiteY12" fmla="*/ 536025 h 1067578"/>
                <a:gd name="connsiteX13" fmla="*/ 885825 w 923925"/>
                <a:gd name="connsiteY13" fmla="*/ 924703 h 1067578"/>
                <a:gd name="connsiteX14" fmla="*/ 476250 w 923925"/>
                <a:gd name="connsiteY14" fmla="*/ 1067578 h 1067578"/>
                <a:gd name="connsiteX15" fmla="*/ 447675 w 923925"/>
                <a:gd name="connsiteY15" fmla="*/ 943753 h 1067578"/>
                <a:gd name="connsiteX16" fmla="*/ 47625 w 923925"/>
                <a:gd name="connsiteY16" fmla="*/ 619903 h 1067578"/>
                <a:gd name="connsiteX17" fmla="*/ 0 w 923925"/>
                <a:gd name="connsiteY17" fmla="*/ 515128 h 1067578"/>
                <a:gd name="connsiteX18" fmla="*/ 40676 w 923925"/>
                <a:gd name="connsiteY18" fmla="*/ 477269 h 1067578"/>
                <a:gd name="connsiteX19" fmla="*/ 303002 w 923925"/>
                <a:gd name="connsiteY19" fmla="*/ 562270 h 1067578"/>
                <a:gd name="connsiteX0" fmla="*/ 303002 w 923925"/>
                <a:gd name="connsiteY0" fmla="*/ 562270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28675 w 923925"/>
                <a:gd name="connsiteY10" fmla="*/ 257953 h 1067578"/>
                <a:gd name="connsiteX11" fmla="*/ 923925 w 923925"/>
                <a:gd name="connsiteY11" fmla="*/ 524653 h 1067578"/>
                <a:gd name="connsiteX12" fmla="*/ 888719 w 923925"/>
                <a:gd name="connsiteY12" fmla="*/ 536025 h 1067578"/>
                <a:gd name="connsiteX13" fmla="*/ 885825 w 923925"/>
                <a:gd name="connsiteY13" fmla="*/ 924703 h 1067578"/>
                <a:gd name="connsiteX14" fmla="*/ 873134 w 923925"/>
                <a:gd name="connsiteY14" fmla="*/ 956605 h 1067578"/>
                <a:gd name="connsiteX15" fmla="*/ 476250 w 923925"/>
                <a:gd name="connsiteY15" fmla="*/ 1067578 h 1067578"/>
                <a:gd name="connsiteX16" fmla="*/ 447675 w 923925"/>
                <a:gd name="connsiteY16" fmla="*/ 943753 h 1067578"/>
                <a:gd name="connsiteX17" fmla="*/ 47625 w 923925"/>
                <a:gd name="connsiteY17" fmla="*/ 619903 h 1067578"/>
                <a:gd name="connsiteX18" fmla="*/ 0 w 923925"/>
                <a:gd name="connsiteY18" fmla="*/ 515128 h 1067578"/>
                <a:gd name="connsiteX19" fmla="*/ 40676 w 923925"/>
                <a:gd name="connsiteY19" fmla="*/ 477269 h 1067578"/>
                <a:gd name="connsiteX20" fmla="*/ 303002 w 923925"/>
                <a:gd name="connsiteY20" fmla="*/ 562270 h 1067578"/>
                <a:gd name="connsiteX0" fmla="*/ 303002 w 923925"/>
                <a:gd name="connsiteY0" fmla="*/ 562270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28675 w 923925"/>
                <a:gd name="connsiteY10" fmla="*/ 257953 h 1067578"/>
                <a:gd name="connsiteX11" fmla="*/ 923925 w 923925"/>
                <a:gd name="connsiteY11" fmla="*/ 524653 h 1067578"/>
                <a:gd name="connsiteX12" fmla="*/ 888719 w 923925"/>
                <a:gd name="connsiteY12" fmla="*/ 536025 h 1067578"/>
                <a:gd name="connsiteX13" fmla="*/ 888589 w 923925"/>
                <a:gd name="connsiteY13" fmla="*/ 786604 h 1067578"/>
                <a:gd name="connsiteX14" fmla="*/ 885825 w 923925"/>
                <a:gd name="connsiteY14" fmla="*/ 924703 h 1067578"/>
                <a:gd name="connsiteX15" fmla="*/ 873134 w 923925"/>
                <a:gd name="connsiteY15" fmla="*/ 956605 h 1067578"/>
                <a:gd name="connsiteX16" fmla="*/ 476250 w 923925"/>
                <a:gd name="connsiteY16" fmla="*/ 1067578 h 1067578"/>
                <a:gd name="connsiteX17" fmla="*/ 447675 w 923925"/>
                <a:gd name="connsiteY17" fmla="*/ 943753 h 1067578"/>
                <a:gd name="connsiteX18" fmla="*/ 47625 w 923925"/>
                <a:gd name="connsiteY18" fmla="*/ 619903 h 1067578"/>
                <a:gd name="connsiteX19" fmla="*/ 0 w 923925"/>
                <a:gd name="connsiteY19" fmla="*/ 515128 h 1067578"/>
                <a:gd name="connsiteX20" fmla="*/ 40676 w 923925"/>
                <a:gd name="connsiteY20" fmla="*/ 477269 h 1067578"/>
                <a:gd name="connsiteX21" fmla="*/ 303002 w 923925"/>
                <a:gd name="connsiteY21" fmla="*/ 562270 h 1067578"/>
                <a:gd name="connsiteX0" fmla="*/ 303002 w 923925"/>
                <a:gd name="connsiteY0" fmla="*/ 562270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28675 w 923925"/>
                <a:gd name="connsiteY10" fmla="*/ 257953 h 1067578"/>
                <a:gd name="connsiteX11" fmla="*/ 923925 w 923925"/>
                <a:gd name="connsiteY11" fmla="*/ 524653 h 1067578"/>
                <a:gd name="connsiteX12" fmla="*/ 888719 w 923925"/>
                <a:gd name="connsiteY12" fmla="*/ 536025 h 1067578"/>
                <a:gd name="connsiteX13" fmla="*/ 864855 w 923925"/>
                <a:gd name="connsiteY13" fmla="*/ 780882 h 1067578"/>
                <a:gd name="connsiteX14" fmla="*/ 885825 w 923925"/>
                <a:gd name="connsiteY14" fmla="*/ 924703 h 1067578"/>
                <a:gd name="connsiteX15" fmla="*/ 873134 w 923925"/>
                <a:gd name="connsiteY15" fmla="*/ 956605 h 1067578"/>
                <a:gd name="connsiteX16" fmla="*/ 476250 w 923925"/>
                <a:gd name="connsiteY16" fmla="*/ 1067578 h 1067578"/>
                <a:gd name="connsiteX17" fmla="*/ 447675 w 923925"/>
                <a:gd name="connsiteY17" fmla="*/ 943753 h 1067578"/>
                <a:gd name="connsiteX18" fmla="*/ 47625 w 923925"/>
                <a:gd name="connsiteY18" fmla="*/ 619903 h 1067578"/>
                <a:gd name="connsiteX19" fmla="*/ 0 w 923925"/>
                <a:gd name="connsiteY19" fmla="*/ 515128 h 1067578"/>
                <a:gd name="connsiteX20" fmla="*/ 40676 w 923925"/>
                <a:gd name="connsiteY20" fmla="*/ 477269 h 1067578"/>
                <a:gd name="connsiteX21" fmla="*/ 303002 w 923925"/>
                <a:gd name="connsiteY21" fmla="*/ 562270 h 1067578"/>
                <a:gd name="connsiteX0" fmla="*/ 303002 w 923925"/>
                <a:gd name="connsiteY0" fmla="*/ 562270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15796 w 923925"/>
                <a:gd name="connsiteY10" fmla="*/ 268256 h 1067578"/>
                <a:gd name="connsiteX11" fmla="*/ 923925 w 923925"/>
                <a:gd name="connsiteY11" fmla="*/ 524653 h 1067578"/>
                <a:gd name="connsiteX12" fmla="*/ 888719 w 923925"/>
                <a:gd name="connsiteY12" fmla="*/ 536025 h 1067578"/>
                <a:gd name="connsiteX13" fmla="*/ 864855 w 923925"/>
                <a:gd name="connsiteY13" fmla="*/ 780882 h 1067578"/>
                <a:gd name="connsiteX14" fmla="*/ 885825 w 923925"/>
                <a:gd name="connsiteY14" fmla="*/ 924703 h 1067578"/>
                <a:gd name="connsiteX15" fmla="*/ 873134 w 923925"/>
                <a:gd name="connsiteY15" fmla="*/ 956605 h 1067578"/>
                <a:gd name="connsiteX16" fmla="*/ 476250 w 923925"/>
                <a:gd name="connsiteY16" fmla="*/ 1067578 h 1067578"/>
                <a:gd name="connsiteX17" fmla="*/ 447675 w 923925"/>
                <a:gd name="connsiteY17" fmla="*/ 943753 h 1067578"/>
                <a:gd name="connsiteX18" fmla="*/ 47625 w 923925"/>
                <a:gd name="connsiteY18" fmla="*/ 619903 h 1067578"/>
                <a:gd name="connsiteX19" fmla="*/ 0 w 923925"/>
                <a:gd name="connsiteY19" fmla="*/ 515128 h 1067578"/>
                <a:gd name="connsiteX20" fmla="*/ 40676 w 923925"/>
                <a:gd name="connsiteY20" fmla="*/ 477269 h 1067578"/>
                <a:gd name="connsiteX21" fmla="*/ 303002 w 923925"/>
                <a:gd name="connsiteY21" fmla="*/ 562270 h 1067578"/>
                <a:gd name="connsiteX0" fmla="*/ 325314 w 923925"/>
                <a:gd name="connsiteY0" fmla="*/ 582831 h 1067578"/>
                <a:gd name="connsiteX1" fmla="*/ 123825 w 923925"/>
                <a:gd name="connsiteY1" fmla="*/ 86503 h 1067578"/>
                <a:gd name="connsiteX2" fmla="*/ 173006 w 923925"/>
                <a:gd name="connsiteY2" fmla="*/ 0 h 1067578"/>
                <a:gd name="connsiteX3" fmla="*/ 219075 w 923925"/>
                <a:gd name="connsiteY3" fmla="*/ 19828 h 1067578"/>
                <a:gd name="connsiteX4" fmla="*/ 352425 w 923925"/>
                <a:gd name="connsiteY4" fmla="*/ 219853 h 1067578"/>
                <a:gd name="connsiteX5" fmla="*/ 447675 w 923925"/>
                <a:gd name="connsiteY5" fmla="*/ 191278 h 1067578"/>
                <a:gd name="connsiteX6" fmla="*/ 523875 w 923925"/>
                <a:gd name="connsiteY6" fmla="*/ 257953 h 1067578"/>
                <a:gd name="connsiteX7" fmla="*/ 609600 w 923925"/>
                <a:gd name="connsiteY7" fmla="*/ 210328 h 1067578"/>
                <a:gd name="connsiteX8" fmla="*/ 647700 w 923925"/>
                <a:gd name="connsiteY8" fmla="*/ 267478 h 1067578"/>
                <a:gd name="connsiteX9" fmla="*/ 723900 w 923925"/>
                <a:gd name="connsiteY9" fmla="*/ 229378 h 1067578"/>
                <a:gd name="connsiteX10" fmla="*/ 815796 w 923925"/>
                <a:gd name="connsiteY10" fmla="*/ 268256 h 1067578"/>
                <a:gd name="connsiteX11" fmla="*/ 923925 w 923925"/>
                <a:gd name="connsiteY11" fmla="*/ 524653 h 1067578"/>
                <a:gd name="connsiteX12" fmla="*/ 888719 w 923925"/>
                <a:gd name="connsiteY12" fmla="*/ 536025 h 1067578"/>
                <a:gd name="connsiteX13" fmla="*/ 864855 w 923925"/>
                <a:gd name="connsiteY13" fmla="*/ 780882 h 1067578"/>
                <a:gd name="connsiteX14" fmla="*/ 885825 w 923925"/>
                <a:gd name="connsiteY14" fmla="*/ 924703 h 1067578"/>
                <a:gd name="connsiteX15" fmla="*/ 873134 w 923925"/>
                <a:gd name="connsiteY15" fmla="*/ 956605 h 1067578"/>
                <a:gd name="connsiteX16" fmla="*/ 476250 w 923925"/>
                <a:gd name="connsiteY16" fmla="*/ 1067578 h 1067578"/>
                <a:gd name="connsiteX17" fmla="*/ 447675 w 923925"/>
                <a:gd name="connsiteY17" fmla="*/ 943753 h 1067578"/>
                <a:gd name="connsiteX18" fmla="*/ 47625 w 923925"/>
                <a:gd name="connsiteY18" fmla="*/ 619903 h 1067578"/>
                <a:gd name="connsiteX19" fmla="*/ 0 w 923925"/>
                <a:gd name="connsiteY19" fmla="*/ 515128 h 1067578"/>
                <a:gd name="connsiteX20" fmla="*/ 40676 w 923925"/>
                <a:gd name="connsiteY20" fmla="*/ 477269 h 1067578"/>
                <a:gd name="connsiteX21" fmla="*/ 325314 w 923925"/>
                <a:gd name="connsiteY21" fmla="*/ 582831 h 1067578"/>
                <a:gd name="connsiteX0" fmla="*/ 325314 w 923925"/>
                <a:gd name="connsiteY0" fmla="*/ 598649 h 1083396"/>
                <a:gd name="connsiteX1" fmla="*/ 123825 w 923925"/>
                <a:gd name="connsiteY1" fmla="*/ 102321 h 1083396"/>
                <a:gd name="connsiteX2" fmla="*/ 191374 w 923925"/>
                <a:gd name="connsiteY2" fmla="*/ 0 h 1083396"/>
                <a:gd name="connsiteX3" fmla="*/ 219075 w 923925"/>
                <a:gd name="connsiteY3" fmla="*/ 35646 h 1083396"/>
                <a:gd name="connsiteX4" fmla="*/ 352425 w 923925"/>
                <a:gd name="connsiteY4" fmla="*/ 235671 h 1083396"/>
                <a:gd name="connsiteX5" fmla="*/ 447675 w 923925"/>
                <a:gd name="connsiteY5" fmla="*/ 207096 h 1083396"/>
                <a:gd name="connsiteX6" fmla="*/ 523875 w 923925"/>
                <a:gd name="connsiteY6" fmla="*/ 273771 h 1083396"/>
                <a:gd name="connsiteX7" fmla="*/ 609600 w 923925"/>
                <a:gd name="connsiteY7" fmla="*/ 226146 h 1083396"/>
                <a:gd name="connsiteX8" fmla="*/ 647700 w 923925"/>
                <a:gd name="connsiteY8" fmla="*/ 283296 h 1083396"/>
                <a:gd name="connsiteX9" fmla="*/ 723900 w 923925"/>
                <a:gd name="connsiteY9" fmla="*/ 245196 h 1083396"/>
                <a:gd name="connsiteX10" fmla="*/ 815796 w 923925"/>
                <a:gd name="connsiteY10" fmla="*/ 284074 h 1083396"/>
                <a:gd name="connsiteX11" fmla="*/ 923925 w 923925"/>
                <a:gd name="connsiteY11" fmla="*/ 540471 h 1083396"/>
                <a:gd name="connsiteX12" fmla="*/ 888719 w 923925"/>
                <a:gd name="connsiteY12" fmla="*/ 551843 h 1083396"/>
                <a:gd name="connsiteX13" fmla="*/ 864855 w 923925"/>
                <a:gd name="connsiteY13" fmla="*/ 796700 h 1083396"/>
                <a:gd name="connsiteX14" fmla="*/ 885825 w 923925"/>
                <a:gd name="connsiteY14" fmla="*/ 940521 h 1083396"/>
                <a:gd name="connsiteX15" fmla="*/ 873134 w 923925"/>
                <a:gd name="connsiteY15" fmla="*/ 972423 h 1083396"/>
                <a:gd name="connsiteX16" fmla="*/ 476250 w 923925"/>
                <a:gd name="connsiteY16" fmla="*/ 1083396 h 1083396"/>
                <a:gd name="connsiteX17" fmla="*/ 447675 w 923925"/>
                <a:gd name="connsiteY17" fmla="*/ 959571 h 1083396"/>
                <a:gd name="connsiteX18" fmla="*/ 47625 w 923925"/>
                <a:gd name="connsiteY18" fmla="*/ 635721 h 1083396"/>
                <a:gd name="connsiteX19" fmla="*/ 0 w 923925"/>
                <a:gd name="connsiteY19" fmla="*/ 530946 h 1083396"/>
                <a:gd name="connsiteX20" fmla="*/ 40676 w 923925"/>
                <a:gd name="connsiteY20" fmla="*/ 493087 h 1083396"/>
                <a:gd name="connsiteX21" fmla="*/ 325314 w 923925"/>
                <a:gd name="connsiteY21" fmla="*/ 598649 h 108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3925" h="1083396">
                  <a:moveTo>
                    <a:pt x="325314" y="598649"/>
                  </a:moveTo>
                  <a:lnTo>
                    <a:pt x="123825" y="102321"/>
                  </a:lnTo>
                  <a:lnTo>
                    <a:pt x="191374" y="0"/>
                  </a:lnTo>
                  <a:lnTo>
                    <a:pt x="219075" y="35646"/>
                  </a:lnTo>
                  <a:lnTo>
                    <a:pt x="352425" y="235671"/>
                  </a:lnTo>
                  <a:lnTo>
                    <a:pt x="447675" y="207096"/>
                  </a:lnTo>
                  <a:lnTo>
                    <a:pt x="523875" y="273771"/>
                  </a:lnTo>
                  <a:lnTo>
                    <a:pt x="609600" y="226146"/>
                  </a:lnTo>
                  <a:lnTo>
                    <a:pt x="647700" y="283296"/>
                  </a:lnTo>
                  <a:lnTo>
                    <a:pt x="723900" y="245196"/>
                  </a:lnTo>
                  <a:lnTo>
                    <a:pt x="815796" y="284074"/>
                  </a:lnTo>
                  <a:lnTo>
                    <a:pt x="923925" y="540471"/>
                  </a:lnTo>
                  <a:lnTo>
                    <a:pt x="888719" y="551843"/>
                  </a:lnTo>
                  <a:cubicBezTo>
                    <a:pt x="882830" y="595502"/>
                    <a:pt x="865337" y="731920"/>
                    <a:pt x="864855" y="796700"/>
                  </a:cubicBezTo>
                  <a:cubicBezTo>
                    <a:pt x="864373" y="861480"/>
                    <a:pt x="888401" y="912188"/>
                    <a:pt x="885825" y="940521"/>
                  </a:cubicBezTo>
                  <a:lnTo>
                    <a:pt x="873134" y="972423"/>
                  </a:lnTo>
                  <a:lnTo>
                    <a:pt x="476250" y="1083396"/>
                  </a:lnTo>
                  <a:lnTo>
                    <a:pt x="447675" y="959571"/>
                  </a:lnTo>
                  <a:lnTo>
                    <a:pt x="47625" y="635721"/>
                  </a:lnTo>
                  <a:lnTo>
                    <a:pt x="0" y="530946"/>
                  </a:lnTo>
                  <a:lnTo>
                    <a:pt x="40676" y="493087"/>
                  </a:lnTo>
                  <a:lnTo>
                    <a:pt x="325314" y="59864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굴림" pitchFamily="50" charset="-127"/>
              </a:endParaRPr>
            </a:p>
          </p:txBody>
        </p:sp>
        <p:pic>
          <p:nvPicPr>
            <p:cNvPr id="19" name="Picture 3" descr="H:\디자인쉽작업실\★2015★\LG하우시스_하이막스\png3\014.png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3489312" y="-1505781"/>
              <a:ext cx="1041400" cy="1193800"/>
            </a:xfrm>
            <a:prstGeom prst="rect">
              <a:avLst/>
            </a:prstGeom>
            <a:noFill/>
          </p:spPr>
        </p:pic>
      </p:grpSp>
      <p:sp>
        <p:nvSpPr>
          <p:cNvPr id="33" name="직사각형 32"/>
          <p:cNvSpPr/>
          <p:nvPr/>
        </p:nvSpPr>
        <p:spPr bwMode="auto">
          <a:xfrm>
            <a:off x="0" y="0"/>
            <a:ext cx="10693400" cy="6719637"/>
          </a:xfrm>
          <a:prstGeom prst="rect">
            <a:avLst/>
          </a:prstGeom>
          <a:solidFill>
            <a:srgbClr val="383739">
              <a:alpha val="69020"/>
            </a:srgbClr>
          </a:solidFill>
          <a:ln w="9525">
            <a:noFill/>
            <a:round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 smtClean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6304" y="2962378"/>
            <a:ext cx="600079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44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</a:rPr>
              <a:t>www.lghausys.com</a:t>
            </a:r>
            <a:endParaRPr lang="ko-KR" altLang="en-US" sz="4400" dirty="0">
              <a:solidFill>
                <a:schemeClr val="bg1"/>
              </a:solidFill>
              <a:latin typeface="LG스마트체 Bold" pitchFamily="50" charset="-127"/>
              <a:ea typeface="LG스마트체 Bold" pitchFamily="50" charset="-127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47E-6 -1.95547E-6 L -0.04039 -1.95547E-6 " pathEditMode="relative" ptsTypes="AA">
                                      <p:cBhvr>
                                        <p:cTn id="26" dur="500" spd="-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1551E-6 -1.9937E-6 L -0.22 -0.3311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 -0.33116 L -0.22 -0.31542 L -0.22 -0.33116 Z " pathEditMode="relative" ptsTypes="AAA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93 -0.33123 L -0.00431 0.16404 " pathEditMode="relative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9465E-6 4.45285E-6 L -0.03356 4.45285E-6 " pathEditMode="relative" ptsTypes="AA">
                                      <p:cBhvr>
                                        <p:cTn id="5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1 0.16404 L -0.00401 -0.24932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24932 L -0.004 -0.24197 L -0.004 -0.24932 Z " pathEditMode="relative" ptsTypes="A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1 -0.24932 L -0.00401 -0.23756 L -0.00401 -0.24932 Z " pathEditMode="relative" ptsTypes="AAA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1 -0.24932 L -0.00401 -0.23756 L -0.00401 -0.24932 Z " pathEditMode="relative" ptsTypes="AAA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1 -0.24932 L 0.45011 0.16677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http://www.lghausys.com/upload/space/201512/2015120817222586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94549"/>
            <a:ext cx="10693400" cy="6799811"/>
          </a:xfrm>
          <a:prstGeom prst="rect">
            <a:avLst/>
          </a:prstGeom>
          <a:noFill/>
        </p:spPr>
      </p:pic>
      <p:pic>
        <p:nvPicPr>
          <p:cNvPr id="54" name="Picture 11" descr="http://www.lghausys.com/upload/space/201512/201512081726363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3209127"/>
            <a:ext cx="10693399" cy="6718259"/>
          </a:xfrm>
          <a:prstGeom prst="rect">
            <a:avLst/>
          </a:prstGeom>
          <a:noFill/>
        </p:spPr>
      </p:pic>
      <p:pic>
        <p:nvPicPr>
          <p:cNvPr id="60" name="Picture 13" descr="http://www.lghausys.com/upload/space/201512/2015120817063843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637359"/>
            <a:ext cx="10693400" cy="6718259"/>
          </a:xfrm>
          <a:prstGeom prst="rect">
            <a:avLst/>
          </a:prstGeom>
          <a:noFill/>
        </p:spPr>
      </p:pic>
      <p:pic>
        <p:nvPicPr>
          <p:cNvPr id="63" name="Picture 17" descr="http://www.lghausys.com/upload/space/201512/2015120817274277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3280565"/>
            <a:ext cx="10693400" cy="6718259"/>
          </a:xfrm>
          <a:prstGeom prst="rect">
            <a:avLst/>
          </a:prstGeom>
          <a:noFill/>
        </p:spPr>
      </p:pic>
      <p:grpSp>
        <p:nvGrpSpPr>
          <p:cNvPr id="2" name="그룹 104"/>
          <p:cNvGrpSpPr/>
          <p:nvPr/>
        </p:nvGrpSpPr>
        <p:grpSpPr>
          <a:xfrm>
            <a:off x="0" y="0"/>
            <a:ext cx="10693400" cy="3352004"/>
            <a:chOff x="0" y="0"/>
            <a:chExt cx="11397010" cy="3572562"/>
          </a:xfrm>
        </p:grpSpPr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6166212" cy="357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24475" y="0"/>
              <a:ext cx="6072535" cy="357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11"/>
          <p:cNvGrpSpPr/>
          <p:nvPr/>
        </p:nvGrpSpPr>
        <p:grpSpPr>
          <a:xfrm>
            <a:off x="0" y="0"/>
            <a:ext cx="10693401" cy="3351967"/>
            <a:chOff x="0" y="-481772"/>
            <a:chExt cx="12199956" cy="3824214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0" y="-481772"/>
              <a:ext cx="4210050" cy="3824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203692" y="-481772"/>
              <a:ext cx="4210050" cy="3824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989906" y="-481772"/>
              <a:ext cx="4210050" cy="3824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" name="Picture 15" descr="http://www.lghausys.com/upload/product/201512/image_20151209101859266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" y="0"/>
            <a:ext cx="10693400" cy="3352002"/>
          </a:xfrm>
          <a:prstGeom prst="rect">
            <a:avLst/>
          </a:prstGeom>
          <a:noFill/>
        </p:spPr>
      </p:pic>
      <p:grpSp>
        <p:nvGrpSpPr>
          <p:cNvPr id="4" name="그룹 133"/>
          <p:cNvGrpSpPr/>
          <p:nvPr/>
        </p:nvGrpSpPr>
        <p:grpSpPr>
          <a:xfrm>
            <a:off x="1" y="0"/>
            <a:ext cx="10693400" cy="3352003"/>
            <a:chOff x="-995353" y="-885"/>
            <a:chExt cx="11688753" cy="3664011"/>
          </a:xfrm>
        </p:grpSpPr>
        <p:pic>
          <p:nvPicPr>
            <p:cNvPr id="65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55478" y="0"/>
              <a:ext cx="2937922" cy="366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4846634" y="0"/>
              <a:ext cx="2937922" cy="366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17676" y="0"/>
              <a:ext cx="2937922" cy="366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-995353" y="-885"/>
              <a:ext cx="2937922" cy="3664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6" name="직사각형 105"/>
          <p:cNvSpPr/>
          <p:nvPr/>
        </p:nvSpPr>
        <p:spPr bwMode="auto">
          <a:xfrm rot="16200000">
            <a:off x="3670699" y="-3670699"/>
            <a:ext cx="3352002" cy="10693401"/>
          </a:xfrm>
          <a:prstGeom prst="rect">
            <a:avLst/>
          </a:prstGeom>
          <a:solidFill>
            <a:srgbClr val="3F3F3F">
              <a:alpha val="6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defTabSz="914343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 smtClean="0">
              <a:latin typeface="Times" charset="0"/>
              <a:ea typeface="굴림" pitchFamily="50" charset="-127"/>
            </a:endParaRPr>
          </a:p>
        </p:txBody>
      </p:sp>
      <p:grpSp>
        <p:nvGrpSpPr>
          <p:cNvPr id="5" name="그룹 175"/>
          <p:cNvGrpSpPr/>
          <p:nvPr/>
        </p:nvGrpSpPr>
        <p:grpSpPr>
          <a:xfrm>
            <a:off x="2" y="6717632"/>
            <a:ext cx="10693399" cy="843631"/>
            <a:chOff x="0" y="6717632"/>
            <a:chExt cx="10693399" cy="843631"/>
          </a:xfrm>
        </p:grpSpPr>
        <p:sp>
          <p:nvSpPr>
            <p:cNvPr id="148" name="Rectangle 3"/>
            <p:cNvSpPr>
              <a:spLocks noChangeArrowheads="1"/>
            </p:cNvSpPr>
            <p:nvPr/>
          </p:nvSpPr>
          <p:spPr bwMode="auto">
            <a:xfrm>
              <a:off x="0" y="6717632"/>
              <a:ext cx="10693399" cy="843631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323" tIns="49664" rIns="99323" bIns="4966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그룹 174"/>
            <p:cNvGrpSpPr/>
            <p:nvPr/>
          </p:nvGrpSpPr>
          <p:grpSpPr>
            <a:xfrm>
              <a:off x="346041" y="7015944"/>
              <a:ext cx="10018254" cy="290549"/>
              <a:chOff x="346041" y="7015944"/>
              <a:chExt cx="10018254" cy="290549"/>
            </a:xfrm>
          </p:grpSpPr>
          <p:grpSp>
            <p:nvGrpSpPr>
              <p:cNvPr id="7" name="그룹 159"/>
              <p:cNvGrpSpPr/>
              <p:nvPr/>
            </p:nvGrpSpPr>
            <p:grpSpPr>
              <a:xfrm>
                <a:off x="346041" y="7022121"/>
                <a:ext cx="10018254" cy="261604"/>
                <a:chOff x="346041" y="7022121"/>
                <a:chExt cx="10018254" cy="261604"/>
              </a:xfrm>
            </p:grpSpPr>
            <p:grpSp>
              <p:nvGrpSpPr>
                <p:cNvPr id="8" name="그룹 33"/>
                <p:cNvGrpSpPr>
                  <a:grpSpLocks/>
                </p:cNvGrpSpPr>
                <p:nvPr/>
              </p:nvGrpSpPr>
              <p:grpSpPr bwMode="auto">
                <a:xfrm>
                  <a:off x="8633939" y="7091351"/>
                  <a:ext cx="1730356" cy="128588"/>
                  <a:chOff x="8013719" y="6414189"/>
                  <a:chExt cx="1730356" cy="128587"/>
                </a:xfrm>
              </p:grpSpPr>
              <p:pic>
                <p:nvPicPr>
                  <p:cNvPr id="155" name="Picture 4" descr="butten-next">
                    <a:hlinkClick r:id="" action="ppaction://hlinkshowjump?jump=nextslide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lum bright="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274175" y="6414189"/>
                    <a:ext cx="469900" cy="1285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9" name="Picture 5" descr="butten-prev">
                    <a:hlinkClick r:id="" action="ppaction://hlinkshowjump?jump=previousslide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email">
                    <a:lum bright="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013719" y="6414189"/>
                    <a:ext cx="469900" cy="1285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53" name="TextBox 152"/>
                <p:cNvSpPr txBox="1"/>
                <p:nvPr/>
              </p:nvSpPr>
              <p:spPr>
                <a:xfrm>
                  <a:off x="9399248" y="7022121"/>
                  <a:ext cx="380220" cy="261604"/>
                </a:xfrm>
                <a:prstGeom prst="rect">
                  <a:avLst/>
                </a:prstGeom>
                <a:noFill/>
              </p:spPr>
              <p:txBody>
                <a:bodyPr wrap="none" lIns="91434" tIns="45717" rIns="91434" bIns="45717" rtlCol="0">
                  <a:spAutoFit/>
                </a:bodyPr>
                <a:lstStyle/>
                <a:p>
                  <a:pPr defTabSz="992958"/>
                  <a:r>
                    <a:rPr lang="en-US" altLang="ko-KR" sz="1100" b="1" dirty="0" smtClean="0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/31</a:t>
                  </a:r>
                  <a:endParaRPr lang="ko-KR" altLang="en-US" sz="1100" b="1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154" name="그림 29" descr="하이막스로고만.em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346041" y="7033010"/>
                  <a:ext cx="1102151" cy="221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1" name="Rectangle 12"/>
              <p:cNvSpPr txBox="1">
                <a:spLocks noChangeArrowheads="1"/>
              </p:cNvSpPr>
              <p:nvPr/>
            </p:nvSpPr>
            <p:spPr bwMode="auto">
              <a:xfrm>
                <a:off x="9064072" y="7015944"/>
                <a:ext cx="495256" cy="290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9499" tIns="49752" rIns="99499" bIns="49752"/>
              <a:lstStyle/>
              <a:p>
                <a:pPr algn="r" defTabSz="992958"/>
                <a:fld id="{1CE79A69-F877-4FA6-B0F2-1B72B10644BC}" type="slidenum">
                  <a:rPr lang="ko-KR" altLang="en-US" sz="1100" b="1">
                    <a:solidFill>
                      <a:srgbClr val="4D4D4D"/>
                    </a:solidFill>
                    <a:latin typeface="Arial" pitchFamily="34" charset="0"/>
                    <a:cs typeface="Arial" pitchFamily="34" charset="0"/>
                  </a:rPr>
                  <a:pPr algn="r" defTabSz="992958"/>
                  <a:t>2</a:t>
                </a:fld>
                <a:endParaRPr lang="en-US" altLang="ko-KR" sz="1100" b="1" dirty="0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5" name="TextBox 52"/>
          <p:cNvSpPr txBox="1"/>
          <p:nvPr/>
        </p:nvSpPr>
        <p:spPr>
          <a:xfrm>
            <a:off x="3951110" y="1603932"/>
            <a:ext cx="3000731" cy="654195"/>
          </a:xfrm>
          <a:prstGeom prst="rect">
            <a:avLst/>
          </a:prstGeom>
          <a:noFill/>
        </p:spPr>
        <p:txBody>
          <a:bodyPr wrap="square" lIns="99235" tIns="49614" rIns="99235" bIns="49614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01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Microsoft Sans Serif" pitchFamily="34" charset="0"/>
              </a:rPr>
              <a:t>Interior Film </a:t>
            </a:r>
          </a:p>
        </p:txBody>
      </p:sp>
      <p:sp>
        <p:nvSpPr>
          <p:cNvPr id="46" name="TextBox 77"/>
          <p:cNvSpPr txBox="1"/>
          <p:nvPr/>
        </p:nvSpPr>
        <p:spPr>
          <a:xfrm>
            <a:off x="3025437" y="2270701"/>
            <a:ext cx="4699677" cy="562135"/>
          </a:xfrm>
          <a:prstGeom prst="rect">
            <a:avLst/>
          </a:prstGeom>
          <a:noFill/>
        </p:spPr>
        <p:txBody>
          <a:bodyPr wrap="square" lIns="99498" tIns="49749" rIns="99498" bIns="49749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</a:rPr>
              <a:t>LG </a:t>
            </a:r>
            <a:r>
              <a:rPr kumimoji="1" lang="en-US" altLang="ko-KR" sz="1000" dirty="0" err="1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</a:rPr>
              <a:t>Hausys</a:t>
            </a:r>
            <a:r>
              <a:rPr kumimoji="1" lang="en-US" altLang="ko-KR" sz="1000" dirty="0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</a:rPr>
              <a:t> Interior Film is designed for flat lamination and profile wrapping.</a:t>
            </a:r>
            <a:br>
              <a:rPr kumimoji="1" lang="en-US" altLang="ko-KR" sz="1000" dirty="0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</a:rPr>
            </a:br>
            <a:r>
              <a:rPr kumimoji="1" lang="en-US" altLang="ko-KR" sz="1000" dirty="0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</a:rPr>
              <a:t>With its special self-adhesive treatment, interior film is easy to apply not only on flat surface but also on irregular surface, saving time and cost.</a:t>
            </a:r>
          </a:p>
        </p:txBody>
      </p:sp>
      <p:grpSp>
        <p:nvGrpSpPr>
          <p:cNvPr id="9" name="그룹 70"/>
          <p:cNvGrpSpPr/>
          <p:nvPr/>
        </p:nvGrpSpPr>
        <p:grpSpPr>
          <a:xfrm>
            <a:off x="4308684" y="1137425"/>
            <a:ext cx="2076032" cy="451183"/>
            <a:chOff x="2817608" y="2192027"/>
            <a:chExt cx="2172811" cy="472216"/>
          </a:xfrm>
          <a:solidFill>
            <a:schemeClr val="bg1"/>
          </a:solidFill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2817608" y="2196657"/>
              <a:ext cx="245368" cy="348761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0"/>
                </a:cxn>
                <a:cxn ang="0">
                  <a:pos x="0" y="226"/>
                </a:cxn>
                <a:cxn ang="0">
                  <a:pos x="159" y="226"/>
                </a:cxn>
                <a:cxn ang="0">
                  <a:pos x="159" y="183"/>
                </a:cxn>
                <a:cxn ang="0">
                  <a:pos x="52" y="183"/>
                </a:cxn>
                <a:cxn ang="0">
                  <a:pos x="52" y="0"/>
                </a:cxn>
              </a:cxnLst>
              <a:rect l="0" t="0" r="r" b="b"/>
              <a:pathLst>
                <a:path w="159" h="226">
                  <a:moveTo>
                    <a:pt x="52" y="0"/>
                  </a:moveTo>
                  <a:lnTo>
                    <a:pt x="0" y="0"/>
                  </a:lnTo>
                  <a:lnTo>
                    <a:pt x="0" y="226"/>
                  </a:lnTo>
                  <a:lnTo>
                    <a:pt x="159" y="226"/>
                  </a:lnTo>
                  <a:lnTo>
                    <a:pt x="159" y="183"/>
                  </a:lnTo>
                  <a:lnTo>
                    <a:pt x="52" y="18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3072235" y="2192027"/>
              <a:ext cx="304009" cy="358020"/>
            </a:xfrm>
            <a:custGeom>
              <a:avLst/>
              <a:gdLst/>
              <a:ahLst/>
              <a:cxnLst>
                <a:cxn ang="0">
                  <a:pos x="70" y="92"/>
                </a:cxn>
                <a:cxn ang="0">
                  <a:pos x="97" y="92"/>
                </a:cxn>
                <a:cxn ang="0">
                  <a:pos x="97" y="117"/>
                </a:cxn>
                <a:cxn ang="0">
                  <a:pos x="73" y="121"/>
                </a:cxn>
                <a:cxn ang="0">
                  <a:pos x="33" y="75"/>
                </a:cxn>
                <a:cxn ang="0">
                  <a:pos x="73" y="28"/>
                </a:cxn>
                <a:cxn ang="0">
                  <a:pos x="107" y="43"/>
                </a:cxn>
                <a:cxn ang="0">
                  <a:pos x="128" y="24"/>
                </a:cxn>
                <a:cxn ang="0">
                  <a:pos x="72" y="0"/>
                </a:cxn>
                <a:cxn ang="0">
                  <a:pos x="0" y="74"/>
                </a:cxn>
                <a:cxn ang="0">
                  <a:pos x="72" y="149"/>
                </a:cxn>
                <a:cxn ang="0">
                  <a:pos x="128" y="135"/>
                </a:cxn>
                <a:cxn ang="0">
                  <a:pos x="128" y="65"/>
                </a:cxn>
                <a:cxn ang="0">
                  <a:pos x="70" y="65"/>
                </a:cxn>
                <a:cxn ang="0">
                  <a:pos x="70" y="92"/>
                </a:cxn>
              </a:cxnLst>
              <a:rect l="0" t="0" r="r" b="b"/>
              <a:pathLst>
                <a:path w="128" h="149">
                  <a:moveTo>
                    <a:pt x="70" y="92"/>
                  </a:moveTo>
                  <a:cubicBezTo>
                    <a:pt x="97" y="92"/>
                    <a:pt x="97" y="92"/>
                    <a:pt x="97" y="92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2" y="119"/>
                    <a:pt x="82" y="121"/>
                    <a:pt x="73" y="121"/>
                  </a:cubicBezTo>
                  <a:cubicBezTo>
                    <a:pt x="43" y="121"/>
                    <a:pt x="33" y="106"/>
                    <a:pt x="33" y="75"/>
                  </a:cubicBezTo>
                  <a:cubicBezTo>
                    <a:pt x="33" y="45"/>
                    <a:pt x="42" y="28"/>
                    <a:pt x="73" y="28"/>
                  </a:cubicBezTo>
                  <a:cubicBezTo>
                    <a:pt x="89" y="28"/>
                    <a:pt x="99" y="33"/>
                    <a:pt x="107" y="43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15" y="6"/>
                    <a:pt x="93" y="0"/>
                    <a:pt x="72" y="0"/>
                  </a:cubicBezTo>
                  <a:cubicBezTo>
                    <a:pt x="25" y="0"/>
                    <a:pt x="0" y="26"/>
                    <a:pt x="0" y="74"/>
                  </a:cubicBezTo>
                  <a:cubicBezTo>
                    <a:pt x="0" y="123"/>
                    <a:pt x="23" y="149"/>
                    <a:pt x="72" y="149"/>
                  </a:cubicBezTo>
                  <a:cubicBezTo>
                    <a:pt x="94" y="149"/>
                    <a:pt x="116" y="143"/>
                    <a:pt x="128" y="13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70" y="65"/>
                    <a:pt x="70" y="65"/>
                    <a:pt x="70" y="65"/>
                  </a:cubicBezTo>
                  <a:lnTo>
                    <a:pt x="70" y="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7"/>
            <p:cNvSpPr>
              <a:spLocks noEditPoints="1"/>
            </p:cNvSpPr>
            <p:nvPr/>
          </p:nvSpPr>
          <p:spPr bwMode="auto">
            <a:xfrm>
              <a:off x="3498155" y="2196657"/>
              <a:ext cx="1492264" cy="467586"/>
            </a:xfrm>
            <a:custGeom>
              <a:avLst/>
              <a:gdLst/>
              <a:ahLst/>
              <a:cxnLst>
                <a:cxn ang="0">
                  <a:pos x="193" y="82"/>
                </a:cxn>
                <a:cxn ang="0">
                  <a:pos x="134" y="116"/>
                </a:cxn>
                <a:cxn ang="0">
                  <a:pos x="196" y="136"/>
                </a:cxn>
                <a:cxn ang="0">
                  <a:pos x="230" y="145"/>
                </a:cxn>
                <a:cxn ang="0">
                  <a:pos x="222" y="113"/>
                </a:cxn>
                <a:cxn ang="0">
                  <a:pos x="181" y="42"/>
                </a:cxn>
                <a:cxn ang="0">
                  <a:pos x="144" y="70"/>
                </a:cxn>
                <a:cxn ang="0">
                  <a:pos x="193" y="79"/>
                </a:cxn>
                <a:cxn ang="0">
                  <a:pos x="587" y="42"/>
                </a:cxn>
                <a:cxn ang="0">
                  <a:pos x="571" y="104"/>
                </a:cxn>
                <a:cxn ang="0">
                  <a:pos x="599" y="117"/>
                </a:cxn>
                <a:cxn ang="0">
                  <a:pos x="550" y="118"/>
                </a:cxn>
                <a:cxn ang="0">
                  <a:pos x="583" y="148"/>
                </a:cxn>
                <a:cxn ang="0">
                  <a:pos x="606" y="88"/>
                </a:cxn>
                <a:cxn ang="0">
                  <a:pos x="570" y="72"/>
                </a:cxn>
                <a:cxn ang="0">
                  <a:pos x="618" y="70"/>
                </a:cxn>
                <a:cxn ang="0">
                  <a:pos x="511" y="44"/>
                </a:cxn>
                <a:cxn ang="0">
                  <a:pos x="487" y="111"/>
                </a:cxn>
                <a:cxn ang="0">
                  <a:pos x="435" y="44"/>
                </a:cxn>
                <a:cxn ang="0">
                  <a:pos x="446" y="171"/>
                </a:cxn>
                <a:cxn ang="0">
                  <a:pos x="435" y="192"/>
                </a:cxn>
                <a:cxn ang="0">
                  <a:pos x="499" y="153"/>
                </a:cxn>
                <a:cxn ang="0">
                  <a:pos x="511" y="44"/>
                </a:cxn>
                <a:cxn ang="0">
                  <a:pos x="387" y="42"/>
                </a:cxn>
                <a:cxn ang="0">
                  <a:pos x="372" y="104"/>
                </a:cxn>
                <a:cxn ang="0">
                  <a:pos x="400" y="117"/>
                </a:cxn>
                <a:cxn ang="0">
                  <a:pos x="351" y="118"/>
                </a:cxn>
                <a:cxn ang="0">
                  <a:pos x="384" y="148"/>
                </a:cxn>
                <a:cxn ang="0">
                  <a:pos x="406" y="88"/>
                </a:cxn>
                <a:cxn ang="0">
                  <a:pos x="371" y="72"/>
                </a:cxn>
                <a:cxn ang="0">
                  <a:pos x="419" y="70"/>
                </a:cxn>
                <a:cxn ang="0">
                  <a:pos x="302" y="44"/>
                </a:cxn>
                <a:cxn ang="0">
                  <a:pos x="285" y="124"/>
                </a:cxn>
                <a:cxn ang="0">
                  <a:pos x="269" y="44"/>
                </a:cxn>
                <a:cxn ang="0">
                  <a:pos x="240" y="114"/>
                </a:cxn>
                <a:cxn ang="0">
                  <a:pos x="303" y="139"/>
                </a:cxn>
                <a:cxn ang="0">
                  <a:pos x="331" y="145"/>
                </a:cxn>
                <a:cxn ang="0">
                  <a:pos x="302" y="44"/>
                </a:cxn>
                <a:cxn ang="0">
                  <a:pos x="193" y="119"/>
                </a:cxn>
                <a:cxn ang="0">
                  <a:pos x="163" y="114"/>
                </a:cxn>
                <a:cxn ang="0">
                  <a:pos x="193" y="101"/>
                </a:cxn>
                <a:cxn ang="0">
                  <a:pos x="89" y="60"/>
                </a:cxn>
                <a:cxn ang="0">
                  <a:pos x="31" y="0"/>
                </a:cxn>
                <a:cxn ang="0">
                  <a:pos x="0" y="145"/>
                </a:cxn>
                <a:cxn ang="0">
                  <a:pos x="31" y="85"/>
                </a:cxn>
                <a:cxn ang="0">
                  <a:pos x="89" y="145"/>
                </a:cxn>
                <a:cxn ang="0">
                  <a:pos x="120" y="0"/>
                </a:cxn>
              </a:cxnLst>
              <a:rect l="0" t="0" r="r" b="b"/>
              <a:pathLst>
                <a:path w="627" h="194">
                  <a:moveTo>
                    <a:pt x="193" y="79"/>
                  </a:moveTo>
                  <a:cubicBezTo>
                    <a:pt x="193" y="82"/>
                    <a:pt x="193" y="82"/>
                    <a:pt x="193" y="82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52" y="82"/>
                    <a:pt x="134" y="91"/>
                    <a:pt x="134" y="116"/>
                  </a:cubicBezTo>
                  <a:cubicBezTo>
                    <a:pt x="134" y="132"/>
                    <a:pt x="139" y="147"/>
                    <a:pt x="168" y="147"/>
                  </a:cubicBezTo>
                  <a:cubicBezTo>
                    <a:pt x="178" y="147"/>
                    <a:pt x="189" y="143"/>
                    <a:pt x="196" y="136"/>
                  </a:cubicBezTo>
                  <a:cubicBezTo>
                    <a:pt x="202" y="144"/>
                    <a:pt x="210" y="146"/>
                    <a:pt x="222" y="146"/>
                  </a:cubicBezTo>
                  <a:cubicBezTo>
                    <a:pt x="224" y="146"/>
                    <a:pt x="228" y="146"/>
                    <a:pt x="230" y="145"/>
                  </a:cubicBezTo>
                  <a:cubicBezTo>
                    <a:pt x="230" y="125"/>
                    <a:pt x="230" y="125"/>
                    <a:pt x="230" y="125"/>
                  </a:cubicBezTo>
                  <a:cubicBezTo>
                    <a:pt x="223" y="124"/>
                    <a:pt x="222" y="122"/>
                    <a:pt x="222" y="113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2" y="53"/>
                    <a:pt x="212" y="42"/>
                    <a:pt x="181" y="42"/>
                  </a:cubicBezTo>
                  <a:cubicBezTo>
                    <a:pt x="163" y="42"/>
                    <a:pt x="149" y="46"/>
                    <a:pt x="138" y="51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152" y="66"/>
                    <a:pt x="162" y="63"/>
                    <a:pt x="173" y="63"/>
                  </a:cubicBezTo>
                  <a:cubicBezTo>
                    <a:pt x="188" y="63"/>
                    <a:pt x="193" y="70"/>
                    <a:pt x="193" y="79"/>
                  </a:cubicBezTo>
                  <a:moveTo>
                    <a:pt x="626" y="51"/>
                  </a:moveTo>
                  <a:cubicBezTo>
                    <a:pt x="614" y="45"/>
                    <a:pt x="603" y="42"/>
                    <a:pt x="587" y="42"/>
                  </a:cubicBezTo>
                  <a:cubicBezTo>
                    <a:pt x="558" y="42"/>
                    <a:pt x="543" y="54"/>
                    <a:pt x="543" y="73"/>
                  </a:cubicBezTo>
                  <a:cubicBezTo>
                    <a:pt x="543" y="92"/>
                    <a:pt x="556" y="100"/>
                    <a:pt x="571" y="104"/>
                  </a:cubicBezTo>
                  <a:cubicBezTo>
                    <a:pt x="583" y="106"/>
                    <a:pt x="583" y="106"/>
                    <a:pt x="583" y="106"/>
                  </a:cubicBezTo>
                  <a:cubicBezTo>
                    <a:pt x="593" y="108"/>
                    <a:pt x="599" y="112"/>
                    <a:pt x="599" y="117"/>
                  </a:cubicBezTo>
                  <a:cubicBezTo>
                    <a:pt x="599" y="123"/>
                    <a:pt x="593" y="126"/>
                    <a:pt x="584" y="126"/>
                  </a:cubicBezTo>
                  <a:cubicBezTo>
                    <a:pt x="572" y="126"/>
                    <a:pt x="558" y="122"/>
                    <a:pt x="550" y="118"/>
                  </a:cubicBezTo>
                  <a:cubicBezTo>
                    <a:pt x="543" y="138"/>
                    <a:pt x="543" y="138"/>
                    <a:pt x="543" y="138"/>
                  </a:cubicBezTo>
                  <a:cubicBezTo>
                    <a:pt x="553" y="144"/>
                    <a:pt x="566" y="148"/>
                    <a:pt x="583" y="148"/>
                  </a:cubicBezTo>
                  <a:cubicBezTo>
                    <a:pt x="610" y="148"/>
                    <a:pt x="627" y="137"/>
                    <a:pt x="627" y="115"/>
                  </a:cubicBezTo>
                  <a:cubicBezTo>
                    <a:pt x="627" y="100"/>
                    <a:pt x="618" y="92"/>
                    <a:pt x="606" y="88"/>
                  </a:cubicBezTo>
                  <a:cubicBezTo>
                    <a:pt x="602" y="87"/>
                    <a:pt x="596" y="86"/>
                    <a:pt x="592" y="85"/>
                  </a:cubicBezTo>
                  <a:cubicBezTo>
                    <a:pt x="581" y="82"/>
                    <a:pt x="570" y="80"/>
                    <a:pt x="570" y="72"/>
                  </a:cubicBezTo>
                  <a:cubicBezTo>
                    <a:pt x="570" y="66"/>
                    <a:pt x="577" y="63"/>
                    <a:pt x="587" y="63"/>
                  </a:cubicBezTo>
                  <a:cubicBezTo>
                    <a:pt x="599" y="63"/>
                    <a:pt x="610" y="66"/>
                    <a:pt x="618" y="70"/>
                  </a:cubicBezTo>
                  <a:lnTo>
                    <a:pt x="626" y="51"/>
                  </a:lnTo>
                  <a:close/>
                  <a:moveTo>
                    <a:pt x="511" y="44"/>
                  </a:moveTo>
                  <a:cubicBezTo>
                    <a:pt x="491" y="111"/>
                    <a:pt x="491" y="111"/>
                    <a:pt x="491" y="111"/>
                  </a:cubicBezTo>
                  <a:cubicBezTo>
                    <a:pt x="487" y="111"/>
                    <a:pt x="487" y="111"/>
                    <a:pt x="487" y="111"/>
                  </a:cubicBezTo>
                  <a:cubicBezTo>
                    <a:pt x="465" y="44"/>
                    <a:pt x="465" y="44"/>
                    <a:pt x="465" y="44"/>
                  </a:cubicBezTo>
                  <a:cubicBezTo>
                    <a:pt x="435" y="44"/>
                    <a:pt x="435" y="44"/>
                    <a:pt x="435" y="44"/>
                  </a:cubicBezTo>
                  <a:cubicBezTo>
                    <a:pt x="475" y="145"/>
                    <a:pt x="475" y="145"/>
                    <a:pt x="475" y="145"/>
                  </a:cubicBezTo>
                  <a:cubicBezTo>
                    <a:pt x="469" y="167"/>
                    <a:pt x="461" y="171"/>
                    <a:pt x="446" y="171"/>
                  </a:cubicBezTo>
                  <a:cubicBezTo>
                    <a:pt x="443" y="171"/>
                    <a:pt x="440" y="170"/>
                    <a:pt x="438" y="170"/>
                  </a:cubicBezTo>
                  <a:cubicBezTo>
                    <a:pt x="435" y="192"/>
                    <a:pt x="435" y="192"/>
                    <a:pt x="435" y="192"/>
                  </a:cubicBezTo>
                  <a:cubicBezTo>
                    <a:pt x="440" y="194"/>
                    <a:pt x="445" y="194"/>
                    <a:pt x="450" y="194"/>
                  </a:cubicBezTo>
                  <a:cubicBezTo>
                    <a:pt x="477" y="194"/>
                    <a:pt x="489" y="180"/>
                    <a:pt x="499" y="153"/>
                  </a:cubicBezTo>
                  <a:cubicBezTo>
                    <a:pt x="540" y="44"/>
                    <a:pt x="540" y="44"/>
                    <a:pt x="540" y="44"/>
                  </a:cubicBezTo>
                  <a:lnTo>
                    <a:pt x="511" y="44"/>
                  </a:lnTo>
                  <a:close/>
                  <a:moveTo>
                    <a:pt x="427" y="51"/>
                  </a:moveTo>
                  <a:cubicBezTo>
                    <a:pt x="415" y="45"/>
                    <a:pt x="404" y="42"/>
                    <a:pt x="387" y="42"/>
                  </a:cubicBezTo>
                  <a:cubicBezTo>
                    <a:pt x="359" y="42"/>
                    <a:pt x="344" y="54"/>
                    <a:pt x="344" y="73"/>
                  </a:cubicBezTo>
                  <a:cubicBezTo>
                    <a:pt x="344" y="92"/>
                    <a:pt x="356" y="100"/>
                    <a:pt x="372" y="104"/>
                  </a:cubicBezTo>
                  <a:cubicBezTo>
                    <a:pt x="383" y="106"/>
                    <a:pt x="383" y="106"/>
                    <a:pt x="383" y="106"/>
                  </a:cubicBezTo>
                  <a:cubicBezTo>
                    <a:pt x="394" y="108"/>
                    <a:pt x="400" y="112"/>
                    <a:pt x="400" y="117"/>
                  </a:cubicBezTo>
                  <a:cubicBezTo>
                    <a:pt x="400" y="123"/>
                    <a:pt x="394" y="126"/>
                    <a:pt x="384" y="126"/>
                  </a:cubicBezTo>
                  <a:cubicBezTo>
                    <a:pt x="373" y="126"/>
                    <a:pt x="359" y="122"/>
                    <a:pt x="351" y="118"/>
                  </a:cubicBezTo>
                  <a:cubicBezTo>
                    <a:pt x="343" y="138"/>
                    <a:pt x="343" y="138"/>
                    <a:pt x="343" y="138"/>
                  </a:cubicBezTo>
                  <a:cubicBezTo>
                    <a:pt x="354" y="144"/>
                    <a:pt x="366" y="148"/>
                    <a:pt x="384" y="148"/>
                  </a:cubicBezTo>
                  <a:cubicBezTo>
                    <a:pt x="411" y="148"/>
                    <a:pt x="428" y="137"/>
                    <a:pt x="428" y="115"/>
                  </a:cubicBezTo>
                  <a:cubicBezTo>
                    <a:pt x="428" y="100"/>
                    <a:pt x="419" y="92"/>
                    <a:pt x="406" y="88"/>
                  </a:cubicBezTo>
                  <a:cubicBezTo>
                    <a:pt x="403" y="87"/>
                    <a:pt x="397" y="86"/>
                    <a:pt x="392" y="85"/>
                  </a:cubicBezTo>
                  <a:cubicBezTo>
                    <a:pt x="382" y="82"/>
                    <a:pt x="371" y="80"/>
                    <a:pt x="371" y="72"/>
                  </a:cubicBezTo>
                  <a:cubicBezTo>
                    <a:pt x="371" y="66"/>
                    <a:pt x="378" y="63"/>
                    <a:pt x="388" y="63"/>
                  </a:cubicBezTo>
                  <a:cubicBezTo>
                    <a:pt x="400" y="63"/>
                    <a:pt x="411" y="66"/>
                    <a:pt x="419" y="70"/>
                  </a:cubicBezTo>
                  <a:lnTo>
                    <a:pt x="427" y="51"/>
                  </a:lnTo>
                  <a:close/>
                  <a:moveTo>
                    <a:pt x="302" y="44"/>
                  </a:moveTo>
                  <a:cubicBezTo>
                    <a:pt x="302" y="118"/>
                    <a:pt x="302" y="118"/>
                    <a:pt x="302" y="118"/>
                  </a:cubicBezTo>
                  <a:cubicBezTo>
                    <a:pt x="299" y="120"/>
                    <a:pt x="292" y="124"/>
                    <a:pt x="285" y="124"/>
                  </a:cubicBezTo>
                  <a:cubicBezTo>
                    <a:pt x="272" y="124"/>
                    <a:pt x="269" y="120"/>
                    <a:pt x="269" y="107"/>
                  </a:cubicBezTo>
                  <a:cubicBezTo>
                    <a:pt x="269" y="44"/>
                    <a:pt x="269" y="44"/>
                    <a:pt x="269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114"/>
                    <a:pt x="240" y="114"/>
                    <a:pt x="240" y="114"/>
                  </a:cubicBezTo>
                  <a:cubicBezTo>
                    <a:pt x="240" y="134"/>
                    <a:pt x="247" y="147"/>
                    <a:pt x="272" y="147"/>
                  </a:cubicBezTo>
                  <a:cubicBezTo>
                    <a:pt x="285" y="147"/>
                    <a:pt x="296" y="144"/>
                    <a:pt x="303" y="139"/>
                  </a:cubicBezTo>
                  <a:cubicBezTo>
                    <a:pt x="303" y="145"/>
                    <a:pt x="303" y="145"/>
                    <a:pt x="303" y="145"/>
                  </a:cubicBezTo>
                  <a:cubicBezTo>
                    <a:pt x="331" y="145"/>
                    <a:pt x="331" y="145"/>
                    <a:pt x="331" y="145"/>
                  </a:cubicBezTo>
                  <a:cubicBezTo>
                    <a:pt x="331" y="44"/>
                    <a:pt x="331" y="44"/>
                    <a:pt x="331" y="44"/>
                  </a:cubicBezTo>
                  <a:lnTo>
                    <a:pt x="302" y="44"/>
                  </a:lnTo>
                  <a:close/>
                  <a:moveTo>
                    <a:pt x="193" y="101"/>
                  </a:moveTo>
                  <a:cubicBezTo>
                    <a:pt x="193" y="119"/>
                    <a:pt x="193" y="119"/>
                    <a:pt x="193" y="119"/>
                  </a:cubicBezTo>
                  <a:cubicBezTo>
                    <a:pt x="188" y="124"/>
                    <a:pt x="181" y="127"/>
                    <a:pt x="176" y="127"/>
                  </a:cubicBezTo>
                  <a:cubicBezTo>
                    <a:pt x="168" y="127"/>
                    <a:pt x="163" y="121"/>
                    <a:pt x="163" y="114"/>
                  </a:cubicBezTo>
                  <a:cubicBezTo>
                    <a:pt x="163" y="106"/>
                    <a:pt x="169" y="101"/>
                    <a:pt x="179" y="101"/>
                  </a:cubicBezTo>
                  <a:cubicBezTo>
                    <a:pt x="183" y="101"/>
                    <a:pt x="189" y="101"/>
                    <a:pt x="193" y="101"/>
                  </a:cubicBezTo>
                  <a:moveTo>
                    <a:pt x="89" y="0"/>
                  </a:moveTo>
                  <a:cubicBezTo>
                    <a:pt x="89" y="60"/>
                    <a:pt x="89" y="60"/>
                    <a:pt x="89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89" y="145"/>
                    <a:pt x="89" y="145"/>
                    <a:pt x="89" y="145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8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1" name="TextBox 52"/>
          <p:cNvSpPr txBox="1"/>
          <p:nvPr/>
        </p:nvSpPr>
        <p:spPr>
          <a:xfrm>
            <a:off x="4530943" y="3574630"/>
            <a:ext cx="1631516" cy="346418"/>
          </a:xfrm>
          <a:prstGeom prst="rect">
            <a:avLst/>
          </a:prstGeom>
          <a:noFill/>
        </p:spPr>
        <p:txBody>
          <a:bodyPr wrap="square" lIns="99235" tIns="49614" rIns="99235" bIns="49614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01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Microsoft Sans Serif" pitchFamily="34" charset="0"/>
              </a:rPr>
              <a:t>Fabric</a:t>
            </a:r>
          </a:p>
        </p:txBody>
      </p:sp>
      <p:sp>
        <p:nvSpPr>
          <p:cNvPr id="52" name="Freeform 7"/>
          <p:cNvSpPr>
            <a:spLocks/>
          </p:cNvSpPr>
          <p:nvPr/>
        </p:nvSpPr>
        <p:spPr bwMode="auto">
          <a:xfrm>
            <a:off x="5205435" y="4001276"/>
            <a:ext cx="282531" cy="11766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62"/>
              </a:cxn>
              <a:cxn ang="0">
                <a:pos x="389" y="0"/>
              </a:cxn>
            </a:cxnLst>
            <a:rect l="0" t="0" r="r" b="b"/>
            <a:pathLst>
              <a:path w="389" h="162">
                <a:moveTo>
                  <a:pt x="0" y="0"/>
                </a:moveTo>
                <a:lnTo>
                  <a:pt x="192" y="162"/>
                </a:lnTo>
                <a:lnTo>
                  <a:pt x="389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9" name="TextBox 52"/>
          <p:cNvSpPr txBox="1"/>
          <p:nvPr/>
        </p:nvSpPr>
        <p:spPr>
          <a:xfrm>
            <a:off x="4527632" y="3574630"/>
            <a:ext cx="1631516" cy="346418"/>
          </a:xfrm>
          <a:prstGeom prst="rect">
            <a:avLst/>
          </a:prstGeom>
          <a:noFill/>
        </p:spPr>
        <p:txBody>
          <a:bodyPr wrap="square" lIns="99235" tIns="49614" rIns="99235" bIns="49614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01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Microsoft Sans Serif" pitchFamily="34" charset="0"/>
              </a:rPr>
              <a:t>Stone</a:t>
            </a:r>
          </a:p>
        </p:txBody>
      </p:sp>
      <p:sp>
        <p:nvSpPr>
          <p:cNvPr id="62" name="TextBox 52"/>
          <p:cNvSpPr txBox="1"/>
          <p:nvPr/>
        </p:nvSpPr>
        <p:spPr>
          <a:xfrm>
            <a:off x="4539190" y="3574630"/>
            <a:ext cx="1631516" cy="346418"/>
          </a:xfrm>
          <a:prstGeom prst="rect">
            <a:avLst/>
          </a:prstGeom>
          <a:noFill/>
        </p:spPr>
        <p:txBody>
          <a:bodyPr wrap="square" lIns="99235" tIns="49614" rIns="99235" bIns="49614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01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Microsoft Sans Serif" pitchFamily="34" charset="0"/>
              </a:rPr>
              <a:t>Wood</a:t>
            </a:r>
          </a:p>
        </p:txBody>
      </p:sp>
      <p:sp>
        <p:nvSpPr>
          <p:cNvPr id="69" name="TextBox 52"/>
          <p:cNvSpPr txBox="1"/>
          <p:nvPr/>
        </p:nvSpPr>
        <p:spPr>
          <a:xfrm>
            <a:off x="4544257" y="3574630"/>
            <a:ext cx="1631516" cy="346418"/>
          </a:xfrm>
          <a:prstGeom prst="rect">
            <a:avLst/>
          </a:prstGeom>
          <a:noFill/>
        </p:spPr>
        <p:txBody>
          <a:bodyPr wrap="square" lIns="99235" tIns="49614" rIns="99235" bIns="49614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0196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  <a:cs typeface="Microsoft Sans Serif" pitchFamily="34" charset="0"/>
              </a:rPr>
              <a:t>Metal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2565E-7 1.73804E-6 L 0.02687 1.73804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37 0 " pathEditMode="relative" ptsTypes="AA">
                                      <p:cBhvr>
                                        <p:cTn id="26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985E-6 -4.64188E-7 L 1.49985E-6 0.22369 " pathEditMode="relative" rAng="0" ptsTypes="AA">
                                      <p:cBhvr>
                                        <p:cTn id="28" dur="37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4.44609E-6 -5.67681E-6 L -4.44609E-6 -0.30473 " pathEditMode="relative" ptsTypes="AA">
                                      <p:cBhvr>
                                        <p:cTn id="50" dur="4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5.34521E-7 4.16212E-6 L 0.04083 4.16212E-6 " pathEditMode="relative" rAng="0" ptsTypes="AA">
                                      <p:cBhvr>
                                        <p:cTn id="55" dur="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animMotion origin="layout" path="M -3.9798E-6 -4.20776E-6 L -3.9798E-6 0.30472 " pathEditMode="relative" ptsTypes="AA">
                                      <p:cBhvr>
                                        <p:cTn id="66" dur="49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5.34521E-7 4.16212E-6 L 0.04083 4.16212E-6 " pathEditMode="relative" rAng="0" ptsTypes="AA">
                                      <p:cBhvr>
                                        <p:cTn id="71" dur="5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animMotion origin="layout" path="M -1.47312E-6 4.32319E-6 L -1.47312E-6 -0.32361 " pathEditMode="relative" ptsTypes="AA">
                                      <p:cBhvr>
                                        <p:cTn id="79" dur="49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5.34521E-7 4.16212E-6 L 0.04083 4.16212E-6 " pathEditMode="relative" rAng="0" ptsTypes="AA">
                                      <p:cBhvr>
                                        <p:cTn id="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5" grpId="0"/>
      <p:bldP spid="4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2057" y="0"/>
            <a:ext cx="5077527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" y="5574183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sz="2100" kern="0" dirty="0" smtClean="0">
              <a:solidFill>
                <a:srgbClr val="000000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27641" y="5777375"/>
            <a:ext cx="9107022" cy="6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Conrad Seoul, Korea</a:t>
            </a:r>
          </a:p>
          <a:p>
            <a:pPr algn="ctr" defTabSz="1048967">
              <a:defRPr/>
            </a:pPr>
            <a:endParaRPr lang="en-US" altLang="ko-KR" sz="300" dirty="0" smtClean="0">
              <a:solidFill>
                <a:schemeClr val="bg1"/>
              </a:solidFill>
              <a:latin typeface="Arial" charset="0"/>
              <a:ea typeface="AppleMyungjo" charset="-127"/>
            </a:endParaRPr>
          </a:p>
          <a:p>
            <a:pPr algn="ctr" defTabSz="1048967">
              <a:defRPr/>
            </a:pPr>
            <a:r>
              <a:rPr lang="en-US" altLang="ko-KR" sz="1000" dirty="0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</a:rPr>
              <a:t>Enforcement design by </a:t>
            </a:r>
            <a:r>
              <a:rPr lang="en-US" altLang="ko-KR" sz="1000" dirty="0" err="1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</a:rPr>
              <a:t>Eunmin</a:t>
            </a:r>
            <a:r>
              <a:rPr lang="en-US" altLang="ko-KR" sz="1000" dirty="0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</a:rPr>
              <a:t>, Film installation by </a:t>
            </a:r>
            <a:r>
              <a:rPr lang="en-US" altLang="ko-KR" sz="1000" dirty="0" err="1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</a:rPr>
              <a:t>Jungsan</a:t>
            </a:r>
            <a:r>
              <a:rPr lang="en-US" altLang="ko-KR" sz="1000" dirty="0" smtClean="0">
                <a:solidFill>
                  <a:schemeClr val="bg1"/>
                </a:solidFill>
                <a:latin typeface="LG스마트체 Regular" pitchFamily="50" charset="-127"/>
                <a:ea typeface="LG스마트체 Regular" pitchFamily="50" charset="-127"/>
              </a:rPr>
              <a:t>, Color : NW008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10696576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t="1687"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" y="5571822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727641" y="5777375"/>
            <a:ext cx="9107022" cy="6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Conrad Seoul, Korea</a:t>
            </a:r>
          </a:p>
          <a:p>
            <a:pPr algn="ctr" defTabSz="1048967">
              <a:defRPr/>
            </a:pPr>
            <a:endParaRPr lang="en-US" altLang="ko-KR" sz="300" dirty="0" smtClean="0">
              <a:solidFill>
                <a:srgbClr val="FFFFFF"/>
              </a:solidFill>
              <a:latin typeface="Arial" charset="0"/>
            </a:endParaRPr>
          </a:p>
          <a:p>
            <a:pPr algn="ctr" defTabSz="1048967">
              <a:defRPr/>
            </a:pP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Enforcement design by </a:t>
            </a:r>
            <a:r>
              <a:rPr lang="en-US" altLang="ko-KR" sz="1000" dirty="0" err="1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Eunmin</a:t>
            </a: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, Film installation by </a:t>
            </a:r>
            <a:r>
              <a:rPr lang="en-US" altLang="ko-KR" sz="1000" dirty="0" err="1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Jungsan</a:t>
            </a: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, Color : NW008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96576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696576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" y="5574183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7641" y="5867405"/>
            <a:ext cx="9107022" cy="48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err="1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Incheon</a:t>
            </a: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 Airport, Korea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9526" y="5574183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27641" y="5777375"/>
            <a:ext cx="9107022" cy="6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U Plus Cafeteria, Korea</a:t>
            </a:r>
          </a:p>
          <a:p>
            <a:pPr algn="ctr" defTabSz="1048967">
              <a:defRPr/>
            </a:pPr>
            <a:endParaRPr lang="en-US" altLang="ko-KR" sz="300" dirty="0" smtClean="0">
              <a:solidFill>
                <a:srgbClr val="FFFFFF"/>
              </a:solidFill>
              <a:latin typeface="Arial" charset="0"/>
            </a:endParaRPr>
          </a:p>
          <a:p>
            <a:pPr algn="ctr" defTabSz="1048967">
              <a:defRPr/>
            </a:pP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 Interior design by </a:t>
            </a:r>
            <a:r>
              <a:rPr lang="en-US" altLang="ko-KR" sz="1000" dirty="0" err="1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Kesson</a:t>
            </a: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, Film installation by  </a:t>
            </a:r>
            <a:r>
              <a:rPr lang="en-US" altLang="ko-KR" sz="1000" dirty="0" err="1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Markpro</a:t>
            </a:r>
            <a:endParaRPr lang="en-US" altLang="ko-KR" sz="1000" dirty="0" smtClean="0">
              <a:solidFill>
                <a:srgbClr val="FFFFFF"/>
              </a:solidFill>
              <a:latin typeface="LG스마트체 Regular" pitchFamily="50" charset="-127"/>
              <a:ea typeface="LG스마트체 Regular" pitchFamily="50" charset="-127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" y="5571822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27641" y="5777374"/>
            <a:ext cx="9107022" cy="6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U-Plus, Korea</a:t>
            </a:r>
          </a:p>
          <a:p>
            <a:pPr algn="ctr" defTabSz="1048967">
              <a:defRPr/>
            </a:pPr>
            <a:endParaRPr lang="en-US" altLang="ko-KR" sz="300" dirty="0" smtClean="0">
              <a:solidFill>
                <a:srgbClr val="FFFFFF"/>
              </a:solidFill>
              <a:latin typeface="Arial" charset="0"/>
            </a:endParaRPr>
          </a:p>
          <a:p>
            <a:pPr algn="ctr" defTabSz="1048967">
              <a:defRPr/>
            </a:pP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 Interior design by </a:t>
            </a:r>
            <a:r>
              <a:rPr lang="en-US" altLang="ko-KR" sz="1000" dirty="0" err="1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Kesson</a:t>
            </a: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, Film installation by  </a:t>
            </a:r>
            <a:r>
              <a:rPr lang="en-US" altLang="ko-KR" sz="1000" dirty="0" err="1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Markpro</a:t>
            </a: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, Color : NW006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" y="5574183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27641" y="5891681"/>
            <a:ext cx="9107022" cy="48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MERITZ Tower, Korea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6575" cy="672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" y="5574489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7641" y="5905167"/>
            <a:ext cx="9107022" cy="6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LG </a:t>
            </a:r>
            <a:r>
              <a:rPr lang="en-US" altLang="ko-KR" sz="2400" b="1" dirty="0" err="1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Hausys</a:t>
            </a: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 HQ, Korea</a:t>
            </a:r>
          </a:p>
          <a:p>
            <a:pPr algn="ctr" defTabSz="1048967">
              <a:defRPr/>
            </a:pPr>
            <a:endParaRPr lang="en-US" altLang="ko-KR" sz="300" dirty="0" smtClean="0">
              <a:solidFill>
                <a:srgbClr val="FFFFFF"/>
              </a:solidFill>
              <a:latin typeface="Arial" charset="0"/>
            </a:endParaRPr>
          </a:p>
          <a:p>
            <a:pPr algn="ctr" defTabSz="1048967">
              <a:defRPr/>
            </a:pP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 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grpSp>
        <p:nvGrpSpPr>
          <p:cNvPr id="2" name="그룹 5"/>
          <p:cNvGrpSpPr/>
          <p:nvPr/>
        </p:nvGrpSpPr>
        <p:grpSpPr>
          <a:xfrm>
            <a:off x="4" y="5574183"/>
            <a:ext cx="10702926" cy="1145800"/>
            <a:chOff x="4" y="5574183"/>
            <a:chExt cx="10702926" cy="1145800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4" y="5574183"/>
              <a:ext cx="10702926" cy="1145800"/>
            </a:xfrm>
            <a:prstGeom prst="rect">
              <a:avLst/>
            </a:prstGeom>
            <a:solidFill>
              <a:srgbClr val="31281B">
                <a:alpha val="7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99174" tIns="49593" rIns="99174" bIns="49593" anchor="ctr"/>
            <a:lstStyle/>
            <a:p>
              <a:pPr algn="ctr" defTabSz="988889" latinLnBrk="0">
                <a:defRPr/>
              </a:pPr>
              <a:endParaRPr lang="ko-KR" altLang="en-US" kern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727641" y="5905167"/>
              <a:ext cx="9107022" cy="685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4546" tIns="57272" rIns="114546" bIns="57272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019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2043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8055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4074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0091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6107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2120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8149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48569">
                <a:defRPr/>
              </a:pPr>
              <a:r>
                <a:rPr lang="en-US" altLang="ko-KR" sz="2400" b="1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</a:rPr>
                <a:t>LG </a:t>
              </a:r>
              <a:r>
                <a:rPr lang="en-US" altLang="ko-KR" sz="2400" b="1" dirty="0" err="1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</a:rPr>
                <a:t>Hausys</a:t>
              </a:r>
              <a:r>
                <a:rPr lang="en-US" altLang="ko-KR" sz="2400" b="1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</a:rPr>
                <a:t> HQ, Korea</a:t>
              </a:r>
            </a:p>
            <a:p>
              <a:pPr algn="ctr" defTabSz="1048967">
                <a:defRPr/>
              </a:pPr>
              <a:endParaRPr lang="en-US" altLang="ko-KR" sz="300" dirty="0" smtClean="0">
                <a:solidFill>
                  <a:srgbClr val="FFFFFF"/>
                </a:solidFill>
                <a:latin typeface="Arial" charset="0"/>
              </a:endParaRPr>
            </a:p>
            <a:p>
              <a:pPr algn="ctr" defTabSz="1048967">
                <a:defRPr/>
              </a:pPr>
              <a:r>
                <a:rPr lang="en-US" altLang="ko-KR" sz="1000" dirty="0" smtClean="0">
                  <a:solidFill>
                    <a:srgbClr val="FFFFFF"/>
                  </a:solidFill>
                  <a:latin typeface="LG스마트체 Regular" pitchFamily="50" charset="-127"/>
                  <a:ea typeface="LG스마트체 Regular" pitchFamily="50" charset="-127"/>
                </a:rPr>
                <a:t>  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" y="5574183"/>
            <a:ext cx="10702926" cy="1145800"/>
          </a:xfrm>
          <a:prstGeom prst="rect">
            <a:avLst/>
          </a:prstGeom>
          <a:solidFill>
            <a:srgbClr val="31281B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174" tIns="49593" rIns="99174" bIns="49593" anchor="ctr"/>
          <a:lstStyle/>
          <a:p>
            <a:pPr algn="ctr" defTabSz="988889" latinLnBrk="0">
              <a:defRPr/>
            </a:pPr>
            <a:endParaRPr lang="ko-KR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7641" y="5905167"/>
            <a:ext cx="9107022" cy="6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546" tIns="57272" rIns="114546" bIns="5727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1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43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55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074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091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107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120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149" algn="l" defTabSz="912043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8569">
              <a:defRPr/>
            </a:pPr>
            <a:r>
              <a:rPr lang="en-US" altLang="ko-KR" sz="2400" b="1" dirty="0" smtClean="0">
                <a:solidFill>
                  <a:srgbClr val="FFFFFF"/>
                </a:solidFill>
                <a:latin typeface="LG스마트체 Bold" pitchFamily="50" charset="-127"/>
                <a:ea typeface="LG스마트체 Bold" pitchFamily="50" charset="-127"/>
              </a:rPr>
              <a:t>U Plus HQ, Korea</a:t>
            </a:r>
          </a:p>
          <a:p>
            <a:pPr algn="ctr" defTabSz="1048967">
              <a:defRPr/>
            </a:pPr>
            <a:endParaRPr lang="en-US" altLang="ko-KR" sz="300" dirty="0" smtClean="0">
              <a:solidFill>
                <a:srgbClr val="FFFFFF"/>
              </a:solidFill>
              <a:latin typeface="Arial" charset="0"/>
            </a:endParaRPr>
          </a:p>
          <a:p>
            <a:pPr algn="ctr" defTabSz="1048967">
              <a:defRPr/>
            </a:pPr>
            <a:r>
              <a:rPr lang="en-US" altLang="ko-KR" sz="1000" dirty="0" smtClean="0">
                <a:solidFill>
                  <a:srgbClr val="FFFFFF"/>
                </a:solidFill>
                <a:latin typeface="LG스마트체 Regular" pitchFamily="50" charset="-127"/>
                <a:ea typeface="LG스마트체 Regular" pitchFamily="50" charset="-127"/>
              </a:rPr>
              <a:t> 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grpSp>
        <p:nvGrpSpPr>
          <p:cNvPr id="2" name="그룹 5"/>
          <p:cNvGrpSpPr/>
          <p:nvPr/>
        </p:nvGrpSpPr>
        <p:grpSpPr>
          <a:xfrm>
            <a:off x="4" y="5574183"/>
            <a:ext cx="10702926" cy="1145800"/>
            <a:chOff x="4" y="5574183"/>
            <a:chExt cx="10702926" cy="1145800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4" y="5574183"/>
              <a:ext cx="10702926" cy="1145800"/>
            </a:xfrm>
            <a:prstGeom prst="rect">
              <a:avLst/>
            </a:prstGeom>
            <a:solidFill>
              <a:srgbClr val="31281B">
                <a:alpha val="7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99174" tIns="49593" rIns="99174" bIns="49593" anchor="ctr"/>
            <a:lstStyle/>
            <a:p>
              <a:pPr algn="ctr" defTabSz="988889" latinLnBrk="0">
                <a:defRPr/>
              </a:pPr>
              <a:endParaRPr lang="ko-KR" altLang="en-US" kern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727641" y="5905167"/>
              <a:ext cx="9107022" cy="685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4546" tIns="57272" rIns="114546" bIns="57272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019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2043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8055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4074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0091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6107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2120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8149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48569">
                <a:defRPr/>
              </a:pPr>
              <a:r>
                <a:rPr lang="en-US" altLang="ko-KR" sz="2400" b="1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</a:rPr>
                <a:t>U Plus HQ, Korea</a:t>
              </a:r>
            </a:p>
            <a:p>
              <a:pPr algn="ctr" defTabSz="1048967">
                <a:defRPr/>
              </a:pPr>
              <a:endParaRPr lang="en-US" altLang="ko-KR" sz="300" dirty="0" smtClean="0">
                <a:solidFill>
                  <a:srgbClr val="FFFFFF"/>
                </a:solidFill>
                <a:latin typeface="Arial" charset="0"/>
              </a:endParaRPr>
            </a:p>
            <a:p>
              <a:pPr algn="ctr" defTabSz="1048967">
                <a:defRPr/>
              </a:pPr>
              <a:r>
                <a:rPr lang="en-US" altLang="ko-KR" sz="1000" dirty="0" smtClean="0">
                  <a:solidFill>
                    <a:srgbClr val="FFFFFF"/>
                  </a:solidFill>
                  <a:latin typeface="LG스마트체 Regular" pitchFamily="50" charset="-127"/>
                  <a:ea typeface="LG스마트체 Regular" pitchFamily="50" charset="-127"/>
                </a:rPr>
                <a:t>  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52" name="직사각형 51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53" name="직사각형 52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5" name="직사각형 54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pic>
        <p:nvPicPr>
          <p:cNvPr id="45" name="Picture 3" descr="076"/>
          <p:cNvPicPr>
            <a:picLocks noChangeAspect="1" noChangeArrowheads="1"/>
          </p:cNvPicPr>
          <p:nvPr/>
        </p:nvPicPr>
        <p:blipFill>
          <a:blip r:embed="rId2" cstate="print">
            <a:lum bright="70000"/>
          </a:blip>
          <a:srcRect/>
          <a:stretch>
            <a:fillRect/>
          </a:stretch>
        </p:blipFill>
        <p:spPr bwMode="auto">
          <a:xfrm>
            <a:off x="0" y="3720680"/>
            <a:ext cx="10693399" cy="188954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4639" y="45792"/>
            <a:ext cx="3968761" cy="66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6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8886" tIns="49458" rIns="98886" bIns="49458" anchor="ctr"/>
          <a:lstStyle/>
          <a:p>
            <a:pPr defTabSz="988796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3" name="그룹 34"/>
          <p:cNvGrpSpPr/>
          <p:nvPr/>
        </p:nvGrpSpPr>
        <p:grpSpPr>
          <a:xfrm>
            <a:off x="28" y="880857"/>
            <a:ext cx="3203533" cy="323101"/>
            <a:chOff x="0" y="966837"/>
            <a:chExt cx="2751835" cy="323101"/>
          </a:xfrm>
        </p:grpSpPr>
        <p:sp>
          <p:nvSpPr>
            <p:cNvPr id="4" name="직사각형 3"/>
            <p:cNvSpPr/>
            <p:nvPr/>
          </p:nvSpPr>
          <p:spPr bwMode="auto">
            <a:xfrm>
              <a:off x="0" y="1063325"/>
              <a:ext cx="270662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305606" y="966837"/>
              <a:ext cx="2446229" cy="323101"/>
            </a:xfrm>
            <a:prstGeom prst="rect">
              <a:avLst/>
            </a:prstGeom>
          </p:spPr>
          <p:txBody>
            <a:bodyPr wrap="square" lIns="91374" tIns="45688" rIns="91374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15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Interior Film is.</a:t>
              </a:r>
            </a:p>
          </p:txBody>
        </p:sp>
      </p:grpSp>
      <p:grpSp>
        <p:nvGrpSpPr>
          <p:cNvPr id="6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7" name="직사각형 6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chemeClr val="bg1">
                      <a:lumMod val="8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chemeClr val="bg1">
                      <a:lumMod val="8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chemeClr val="bg1">
                      <a:lumMod val="8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8" name="직사각형 7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sp>
        <p:nvSpPr>
          <p:cNvPr id="10" name="직사각형 8"/>
          <p:cNvSpPr/>
          <p:nvPr/>
        </p:nvSpPr>
        <p:spPr>
          <a:xfrm>
            <a:off x="298067" y="280185"/>
            <a:ext cx="4642039" cy="6540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091" tIns="49562" rIns="99091" bIns="49562">
            <a:spAutoFit/>
            <a:sp3d>
              <a:bevelT w="1270" h="1270"/>
              <a:bevelB w="1270" h="1270"/>
            </a:sp3d>
          </a:bodyPr>
          <a:lstStyle/>
          <a:p>
            <a:pPr marL="488975" indent="-488975" defTabSz="946576">
              <a:defRPr/>
            </a:pPr>
            <a:r>
              <a:rPr lang="en-US" altLang="ko-KR" sz="3600" b="1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What is </a:t>
            </a:r>
            <a:r>
              <a:rPr lang="en-US" altLang="ko-KR" sz="36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Interior Film</a:t>
            </a:r>
          </a:p>
        </p:txBody>
      </p:sp>
      <p:pic>
        <p:nvPicPr>
          <p:cNvPr id="40" name="그림 39" descr="012.png"/>
          <p:cNvPicPr>
            <a:picLocks noChangeAspect="1"/>
          </p:cNvPicPr>
          <p:nvPr/>
        </p:nvPicPr>
        <p:blipFill>
          <a:blip r:embed="rId4" cstate="email">
            <a:lum contrast="10000"/>
          </a:blip>
          <a:srcRect/>
          <a:stretch>
            <a:fillRect/>
          </a:stretch>
        </p:blipFill>
        <p:spPr>
          <a:xfrm>
            <a:off x="565117" y="3059353"/>
            <a:ext cx="3925647" cy="2240299"/>
          </a:xfrm>
          <a:prstGeom prst="rect">
            <a:avLst/>
          </a:prstGeom>
        </p:spPr>
      </p:pic>
      <p:pic>
        <p:nvPicPr>
          <p:cNvPr id="41" name="그림 40" descr="013.png"/>
          <p:cNvPicPr>
            <a:picLocks noChangeAspect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>
          <a:xfrm>
            <a:off x="565117" y="3091259"/>
            <a:ext cx="3925647" cy="1611389"/>
          </a:xfrm>
          <a:prstGeom prst="rect">
            <a:avLst/>
          </a:prstGeom>
        </p:spPr>
      </p:pic>
      <p:pic>
        <p:nvPicPr>
          <p:cNvPr id="42" name="그림 41" descr="014.png"/>
          <p:cNvPicPr>
            <a:picLocks noChangeAspect="1"/>
          </p:cNvPicPr>
          <p:nvPr/>
        </p:nvPicPr>
        <p:blipFill>
          <a:blip r:embed="rId6" cstate="email">
            <a:lum contrast="10000"/>
          </a:blip>
          <a:srcRect/>
          <a:stretch>
            <a:fillRect/>
          </a:stretch>
        </p:blipFill>
        <p:spPr>
          <a:xfrm>
            <a:off x="565117" y="2939696"/>
            <a:ext cx="3925647" cy="1555546"/>
          </a:xfrm>
          <a:prstGeom prst="rect">
            <a:avLst/>
          </a:prstGeom>
        </p:spPr>
      </p:pic>
      <p:pic>
        <p:nvPicPr>
          <p:cNvPr id="43" name="그림 42" descr="015.png"/>
          <p:cNvPicPr>
            <a:picLocks noChangeAspect="1"/>
          </p:cNvPicPr>
          <p:nvPr/>
        </p:nvPicPr>
        <p:blipFill>
          <a:blip r:embed="rId7" cstate="email">
            <a:lum contrast="10000"/>
          </a:blip>
          <a:srcRect/>
          <a:stretch>
            <a:fillRect/>
          </a:stretch>
        </p:blipFill>
        <p:spPr>
          <a:xfrm>
            <a:off x="565117" y="2947673"/>
            <a:ext cx="3925647" cy="1435890"/>
          </a:xfrm>
          <a:prstGeom prst="rect">
            <a:avLst/>
          </a:prstGeom>
        </p:spPr>
      </p:pic>
      <p:pic>
        <p:nvPicPr>
          <p:cNvPr id="44" name="그림 43" descr="016.png"/>
          <p:cNvPicPr>
            <a:picLocks noChangeAspect="1"/>
          </p:cNvPicPr>
          <p:nvPr/>
        </p:nvPicPr>
        <p:blipFill>
          <a:blip r:embed="rId8" cstate="email">
            <a:lum contrast="20000"/>
          </a:blip>
          <a:srcRect/>
          <a:stretch>
            <a:fillRect/>
          </a:stretch>
        </p:blipFill>
        <p:spPr>
          <a:xfrm>
            <a:off x="565117" y="2467138"/>
            <a:ext cx="3925647" cy="1533521"/>
          </a:xfrm>
          <a:prstGeom prst="rect">
            <a:avLst/>
          </a:prstGeom>
        </p:spPr>
      </p:pic>
      <p:grpSp>
        <p:nvGrpSpPr>
          <p:cNvPr id="46" name="그룹 45"/>
          <p:cNvGrpSpPr/>
          <p:nvPr/>
        </p:nvGrpSpPr>
        <p:grpSpPr>
          <a:xfrm>
            <a:off x="2459299" y="4781126"/>
            <a:ext cx="2559082" cy="241895"/>
            <a:chOff x="2459299" y="4781126"/>
            <a:chExt cx="2559082" cy="241895"/>
          </a:xfrm>
        </p:grpSpPr>
        <p:sp>
          <p:nvSpPr>
            <p:cNvPr id="28" name="Text Box 52"/>
            <p:cNvSpPr txBox="1">
              <a:spLocks noChangeArrowheads="1"/>
            </p:cNvSpPr>
            <p:nvPr/>
          </p:nvSpPr>
          <p:spPr bwMode="auto">
            <a:xfrm>
              <a:off x="3482042" y="4781126"/>
              <a:ext cx="1536339" cy="2418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12" tIns="45706" rIns="91412" bIns="45706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4750"/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Release paper</a:t>
              </a:r>
              <a:endParaRPr lang="ko-KR" altLang="en-US" sz="11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27" name="직선 연결선 26"/>
            <p:cNvCxnSpPr/>
            <p:nvPr/>
          </p:nvCxnSpPr>
          <p:spPr bwMode="auto">
            <a:xfrm flipV="1">
              <a:off x="2459299" y="4896321"/>
              <a:ext cx="1015131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oval" w="sm" len="sm"/>
              <a:tailEnd type="none" w="med" len="med"/>
            </a:ln>
            <a:effectLst/>
          </p:spPr>
        </p:cxnSp>
      </p:grpSp>
      <p:grpSp>
        <p:nvGrpSpPr>
          <p:cNvPr id="38" name="그룹 37"/>
          <p:cNvGrpSpPr/>
          <p:nvPr/>
        </p:nvGrpSpPr>
        <p:grpSpPr>
          <a:xfrm>
            <a:off x="3793235" y="2877880"/>
            <a:ext cx="2536150" cy="241895"/>
            <a:chOff x="3793235" y="2877880"/>
            <a:chExt cx="2536150" cy="241895"/>
          </a:xfrm>
        </p:grpSpPr>
        <p:sp>
          <p:nvSpPr>
            <p:cNvPr id="17" name="Text Box 52"/>
            <p:cNvSpPr txBox="1">
              <a:spLocks noChangeArrowheads="1"/>
            </p:cNvSpPr>
            <p:nvPr/>
          </p:nvSpPr>
          <p:spPr bwMode="auto">
            <a:xfrm>
              <a:off x="4793046" y="2877880"/>
              <a:ext cx="1536339" cy="2418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12" tIns="45706" rIns="91412" bIns="45706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4750"/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Protective film</a:t>
              </a:r>
              <a:r>
                <a:rPr lang="ko-KR" altLang="en-US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ko-KR" altLang="en-US" sz="11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16" name="직선 연결선 15"/>
            <p:cNvCxnSpPr/>
            <p:nvPr/>
          </p:nvCxnSpPr>
          <p:spPr bwMode="auto">
            <a:xfrm flipV="1">
              <a:off x="3793235" y="2993076"/>
              <a:ext cx="1015131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oval" w="sm" len="sm"/>
              <a:tailEnd type="none" w="med" len="med"/>
            </a:ln>
            <a:effectLst/>
          </p:spPr>
        </p:cxnSp>
      </p:grpSp>
      <p:grpSp>
        <p:nvGrpSpPr>
          <p:cNvPr id="51" name="그룹 50"/>
          <p:cNvGrpSpPr/>
          <p:nvPr/>
        </p:nvGrpSpPr>
        <p:grpSpPr>
          <a:xfrm>
            <a:off x="4023959" y="3463100"/>
            <a:ext cx="2555682" cy="241895"/>
            <a:chOff x="4255145" y="3420267"/>
            <a:chExt cx="2763684" cy="261582"/>
          </a:xfrm>
        </p:grpSpPr>
        <p:sp>
          <p:nvSpPr>
            <p:cNvPr id="22" name="Text Box 52"/>
            <p:cNvSpPr txBox="1">
              <a:spLocks noChangeArrowheads="1"/>
            </p:cNvSpPr>
            <p:nvPr/>
          </p:nvSpPr>
          <p:spPr bwMode="auto">
            <a:xfrm>
              <a:off x="5357450" y="3420267"/>
              <a:ext cx="1661379" cy="261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12" tIns="45706" rIns="91412" bIns="45706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4750"/>
              <a:r>
                <a:rPr lang="en-US" altLang="ko-KR" sz="11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Print Layer </a:t>
              </a:r>
              <a:endParaRPr lang="ko-KR" altLang="en-US" sz="11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21" name="직선 연결선 20"/>
            <p:cNvCxnSpPr/>
            <p:nvPr/>
          </p:nvCxnSpPr>
          <p:spPr bwMode="auto">
            <a:xfrm flipV="1">
              <a:off x="4255145" y="3544838"/>
              <a:ext cx="1097751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 type="oval" w="sm" len="sm"/>
              <a:tailEnd type="none" w="med" len="med"/>
            </a:ln>
            <a:effectLst/>
          </p:spPr>
        </p:cxnSp>
      </p:grpSp>
      <p:grpSp>
        <p:nvGrpSpPr>
          <p:cNvPr id="39" name="그룹 38"/>
          <p:cNvGrpSpPr/>
          <p:nvPr/>
        </p:nvGrpSpPr>
        <p:grpSpPr>
          <a:xfrm>
            <a:off x="3943895" y="3734532"/>
            <a:ext cx="2556280" cy="241895"/>
            <a:chOff x="3943895" y="3734532"/>
            <a:chExt cx="2556280" cy="241895"/>
          </a:xfrm>
        </p:grpSpPr>
        <p:cxnSp>
          <p:nvCxnSpPr>
            <p:cNvPr id="24" name="직선 연결선 23"/>
            <p:cNvCxnSpPr/>
            <p:nvPr/>
          </p:nvCxnSpPr>
          <p:spPr bwMode="auto">
            <a:xfrm flipV="1">
              <a:off x="3943895" y="3841750"/>
              <a:ext cx="1015131" cy="0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oval" w="sm" len="sm"/>
              <a:tailEnd type="none" w="med" len="med"/>
            </a:ln>
            <a:effectLst/>
          </p:spPr>
        </p:cxnSp>
        <p:sp>
          <p:nvSpPr>
            <p:cNvPr id="25" name="Text Box 52"/>
            <p:cNvSpPr txBox="1">
              <a:spLocks noChangeArrowheads="1"/>
            </p:cNvSpPr>
            <p:nvPr/>
          </p:nvSpPr>
          <p:spPr bwMode="auto">
            <a:xfrm>
              <a:off x="4963836" y="3734532"/>
              <a:ext cx="1536339" cy="2418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12" tIns="45706" rIns="91412" bIns="45706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4268"/>
              <a:r>
                <a:rPr lang="en-US" altLang="ko-KR" sz="1100" dirty="0" smtClean="0">
                  <a:solidFill>
                    <a:prstClr val="black"/>
                  </a:solidFill>
                  <a:latin typeface="LG스마트체 Regular" pitchFamily="50" charset="-127"/>
                  <a:ea typeface="LG스마트체 Regular" pitchFamily="50" charset="-127"/>
                  <a:cs typeface="Arial" charset="0"/>
                </a:rPr>
                <a:t>Adhesive Layer </a:t>
              </a: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2148721" y="5709457"/>
            <a:ext cx="2525644" cy="428058"/>
            <a:chOff x="4083885" y="5690636"/>
            <a:chExt cx="2525644" cy="428058"/>
          </a:xfrm>
        </p:grpSpPr>
        <p:sp>
          <p:nvSpPr>
            <p:cNvPr id="48" name="모서리가 둥근 직사각형 47"/>
            <p:cNvSpPr/>
            <p:nvPr/>
          </p:nvSpPr>
          <p:spPr>
            <a:xfrm flipH="1" flipV="1">
              <a:off x="4083885" y="5690636"/>
              <a:ext cx="2525644" cy="428058"/>
            </a:xfrm>
            <a:prstGeom prst="roundRect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4322426" y="5749215"/>
              <a:ext cx="2048564" cy="3231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488857" indent="-488857" algn="ctr" defTabSz="946350">
                <a:defRPr/>
              </a:pPr>
              <a:r>
                <a:rPr kumimoji="1" lang="en-US" altLang="ko-KR" sz="1500" dirty="0" smtClean="0"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  <a:sym typeface="Wingdings" pitchFamily="2" charset="2"/>
                </a:rPr>
                <a:t>Basic Structure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78 -0.02605 " pathEditMode="relative" ptsTypes="AA">
                                      <p:cBhvr>
                                        <p:cTn id="32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78 -0.02605 " pathEditMode="relative" ptsTypes="AA">
                                      <p:cBhvr>
                                        <p:cTn id="42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1852E-7 -5.71429E-6 L -0.05121 -0.0269 " pathEditMode="relative" ptsTypes="AA">
                                      <p:cBhvr>
                                        <p:cTn id="52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78 -0.02605 " pathEditMode="relative" ptsTypes="AA">
                                      <p:cBhvr>
                                        <p:cTn id="62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65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 flipH="1">
            <a:off x="329135" y="5839136"/>
            <a:ext cx="10364272" cy="746025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lIns="91110" tIns="45555" rIns="91110" bIns="45555">
            <a:spAutoFit/>
          </a:bodyPr>
          <a:lstStyle/>
          <a:p>
            <a:pPr defTabSz="988889">
              <a:lnSpc>
                <a:spcPts val="5110"/>
              </a:lnSpc>
              <a:defRPr/>
            </a:pPr>
            <a:endParaRPr lang="en-US" altLang="ko-KR" sz="1300" dirty="0">
              <a:solidFill>
                <a:prstClr val="black">
                  <a:lumMod val="85000"/>
                  <a:lumOff val="15000"/>
                </a:prstClr>
              </a:solidFill>
              <a:latin typeface="굴림"/>
              <a:ea typeface="굴림"/>
            </a:endParaRPr>
          </a:p>
        </p:txBody>
      </p:sp>
      <p:grpSp>
        <p:nvGrpSpPr>
          <p:cNvPr id="3" name="그룹 5"/>
          <p:cNvGrpSpPr/>
          <p:nvPr/>
        </p:nvGrpSpPr>
        <p:grpSpPr>
          <a:xfrm>
            <a:off x="4" y="5574183"/>
            <a:ext cx="10702926" cy="1145800"/>
            <a:chOff x="4" y="5574183"/>
            <a:chExt cx="10702926" cy="1145800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" y="5574183"/>
              <a:ext cx="10702926" cy="1145800"/>
            </a:xfrm>
            <a:prstGeom prst="rect">
              <a:avLst/>
            </a:prstGeom>
            <a:solidFill>
              <a:srgbClr val="31281B">
                <a:alpha val="7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99174" tIns="49593" rIns="99174" bIns="49593" anchor="ctr"/>
            <a:lstStyle/>
            <a:p>
              <a:pPr algn="ctr" defTabSz="988889" latinLnBrk="0">
                <a:defRPr/>
              </a:pPr>
              <a:endParaRPr lang="ko-KR" altLang="en-US" kern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727641" y="5905167"/>
              <a:ext cx="9107022" cy="685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4546" tIns="57272" rIns="114546" bIns="57272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019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2043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8055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4074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0091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6107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2120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8149" algn="l" defTabSz="912043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48569">
                <a:defRPr/>
              </a:pPr>
              <a:r>
                <a:rPr lang="en-US" altLang="ko-KR" sz="2400" b="1" dirty="0" smtClean="0">
                  <a:solidFill>
                    <a:srgbClr val="FFFFFF"/>
                  </a:solidFill>
                  <a:latin typeface="LG스마트체 Bold" pitchFamily="50" charset="-127"/>
                  <a:ea typeface="LG스마트체 Bold" pitchFamily="50" charset="-127"/>
                </a:rPr>
                <a:t>U Plus HQ, Korea</a:t>
              </a:r>
            </a:p>
            <a:p>
              <a:pPr algn="ctr" defTabSz="1048967">
                <a:defRPr/>
              </a:pPr>
              <a:endParaRPr lang="en-US" altLang="ko-KR" sz="300" dirty="0" smtClean="0">
                <a:solidFill>
                  <a:srgbClr val="FFFFFF"/>
                </a:solidFill>
                <a:latin typeface="Arial" charset="0"/>
              </a:endParaRPr>
            </a:p>
            <a:p>
              <a:pPr algn="ctr" defTabSz="1048967">
                <a:defRPr/>
              </a:pPr>
              <a:r>
                <a:rPr lang="en-US" altLang="ko-KR" sz="1000" dirty="0" smtClean="0">
                  <a:solidFill>
                    <a:srgbClr val="FFFFFF"/>
                  </a:solidFill>
                  <a:latin typeface="LG스마트체 Regular" pitchFamily="50" charset="-127"/>
                  <a:ea typeface="LG스마트체 Regular" pitchFamily="50" charset="-127"/>
                </a:rPr>
                <a:t>  </a:t>
              </a:r>
            </a:p>
          </p:txBody>
        </p:sp>
      </p:grp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3404421" y="3102317"/>
            <a:ext cx="730509" cy="751106"/>
          </a:xfrm>
          <a:prstGeom prst="ellipse">
            <a:avLst/>
          </a:pr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3404421" y="3102317"/>
            <a:ext cx="730509" cy="751106"/>
          </a:xfrm>
          <a:prstGeom prst="ellipse">
            <a:avLst/>
          </a:prstGeom>
          <a:solidFill>
            <a:srgbClr val="C40452"/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3755918" y="3311032"/>
            <a:ext cx="101612" cy="3309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41"/>
              </a:cxn>
              <a:cxn ang="0">
                <a:pos x="74" y="241"/>
              </a:cxn>
              <a:cxn ang="0">
                <a:pos x="74" y="219"/>
              </a:cxn>
              <a:cxn ang="0">
                <a:pos x="21" y="219"/>
              </a:cxn>
              <a:cxn ang="0">
                <a:pos x="21" y="0"/>
              </a:cxn>
              <a:cxn ang="0">
                <a:pos x="0" y="0"/>
              </a:cxn>
            </a:cxnLst>
            <a:rect l="0" t="0" r="r" b="b"/>
            <a:pathLst>
              <a:path w="74" h="241">
                <a:moveTo>
                  <a:pt x="0" y="0"/>
                </a:moveTo>
                <a:lnTo>
                  <a:pt x="0" y="241"/>
                </a:lnTo>
                <a:lnTo>
                  <a:pt x="74" y="241"/>
                </a:lnTo>
                <a:lnTo>
                  <a:pt x="74" y="219"/>
                </a:lnTo>
                <a:lnTo>
                  <a:pt x="21" y="219"/>
                </a:lnTo>
                <a:lnTo>
                  <a:pt x="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610392" y="3311032"/>
            <a:ext cx="86507" cy="89254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31" name="Freeform 8"/>
          <p:cNvSpPr>
            <a:spLocks/>
          </p:cNvSpPr>
          <p:nvPr/>
        </p:nvSpPr>
        <p:spPr bwMode="auto">
          <a:xfrm>
            <a:off x="3463439" y="3162733"/>
            <a:ext cx="612420" cy="627524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130" y="0"/>
              </a:cxn>
              <a:cxn ang="0">
                <a:pos x="0" y="129"/>
              </a:cxn>
              <a:cxn ang="0">
                <a:pos x="38" y="221"/>
              </a:cxn>
              <a:cxn ang="0">
                <a:pos x="130" y="258"/>
              </a:cxn>
              <a:cxn ang="0">
                <a:pos x="221" y="221"/>
              </a:cxn>
              <a:cxn ang="0">
                <a:pos x="259" y="129"/>
              </a:cxn>
              <a:cxn ang="0">
                <a:pos x="259" y="123"/>
              </a:cxn>
              <a:cxn ang="0">
                <a:pos x="254" y="123"/>
              </a:cxn>
              <a:cxn ang="0">
                <a:pos x="167" y="123"/>
              </a:cxn>
              <a:cxn ang="0">
                <a:pos x="167" y="135"/>
              </a:cxn>
              <a:cxn ang="0">
                <a:pos x="247" y="135"/>
              </a:cxn>
              <a:cxn ang="0">
                <a:pos x="247" y="137"/>
              </a:cxn>
              <a:cxn ang="0">
                <a:pos x="130" y="246"/>
              </a:cxn>
              <a:cxn ang="0">
                <a:pos x="47" y="212"/>
              </a:cxn>
              <a:cxn ang="0">
                <a:pos x="12" y="129"/>
              </a:cxn>
              <a:cxn ang="0">
                <a:pos x="47" y="46"/>
              </a:cxn>
              <a:cxn ang="0">
                <a:pos x="130" y="12"/>
              </a:cxn>
              <a:cxn ang="0">
                <a:pos x="136" y="12"/>
              </a:cxn>
              <a:cxn ang="0">
                <a:pos x="136" y="0"/>
              </a:cxn>
            </a:cxnLst>
            <a:rect l="0" t="0" r="r" b="b"/>
            <a:pathLst>
              <a:path w="259" h="258">
                <a:moveTo>
                  <a:pt x="136" y="0"/>
                </a:moveTo>
                <a:cubicBezTo>
                  <a:pt x="134" y="0"/>
                  <a:pt x="131" y="0"/>
                  <a:pt x="130" y="0"/>
                </a:cubicBezTo>
                <a:cubicBezTo>
                  <a:pt x="58" y="0"/>
                  <a:pt x="0" y="58"/>
                  <a:pt x="0" y="129"/>
                </a:cubicBezTo>
                <a:cubicBezTo>
                  <a:pt x="0" y="164"/>
                  <a:pt x="14" y="196"/>
                  <a:pt x="38" y="221"/>
                </a:cubicBezTo>
                <a:cubicBezTo>
                  <a:pt x="63" y="245"/>
                  <a:pt x="95" y="258"/>
                  <a:pt x="130" y="258"/>
                </a:cubicBezTo>
                <a:cubicBezTo>
                  <a:pt x="164" y="258"/>
                  <a:pt x="197" y="245"/>
                  <a:pt x="221" y="221"/>
                </a:cubicBezTo>
                <a:cubicBezTo>
                  <a:pt x="246" y="196"/>
                  <a:pt x="259" y="164"/>
                  <a:pt x="259" y="129"/>
                </a:cubicBezTo>
                <a:cubicBezTo>
                  <a:pt x="259" y="123"/>
                  <a:pt x="259" y="123"/>
                  <a:pt x="259" y="123"/>
                </a:cubicBezTo>
                <a:cubicBezTo>
                  <a:pt x="254" y="123"/>
                  <a:pt x="254" y="123"/>
                  <a:pt x="254" y="123"/>
                </a:cubicBezTo>
                <a:cubicBezTo>
                  <a:pt x="167" y="123"/>
                  <a:pt x="167" y="123"/>
                  <a:pt x="167" y="123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247" y="135"/>
                  <a:pt x="247" y="135"/>
                  <a:pt x="247" y="135"/>
                </a:cubicBezTo>
                <a:cubicBezTo>
                  <a:pt x="247" y="135"/>
                  <a:pt x="247" y="137"/>
                  <a:pt x="247" y="137"/>
                </a:cubicBezTo>
                <a:cubicBezTo>
                  <a:pt x="243" y="198"/>
                  <a:pt x="192" y="246"/>
                  <a:pt x="130" y="246"/>
                </a:cubicBezTo>
                <a:cubicBezTo>
                  <a:pt x="98" y="246"/>
                  <a:pt x="69" y="234"/>
                  <a:pt x="47" y="212"/>
                </a:cubicBezTo>
                <a:cubicBezTo>
                  <a:pt x="25" y="190"/>
                  <a:pt x="12" y="160"/>
                  <a:pt x="12" y="129"/>
                </a:cubicBezTo>
                <a:cubicBezTo>
                  <a:pt x="12" y="98"/>
                  <a:pt x="25" y="68"/>
                  <a:pt x="47" y="46"/>
                </a:cubicBezTo>
                <a:cubicBezTo>
                  <a:pt x="69" y="24"/>
                  <a:pt x="98" y="12"/>
                  <a:pt x="130" y="12"/>
                </a:cubicBezTo>
                <a:cubicBezTo>
                  <a:pt x="131" y="12"/>
                  <a:pt x="134" y="12"/>
                  <a:pt x="136" y="12"/>
                </a:cubicBezTo>
                <a:lnTo>
                  <a:pt x="136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32" name="Freeform 9"/>
          <p:cNvSpPr>
            <a:spLocks/>
          </p:cNvSpPr>
          <p:nvPr/>
        </p:nvSpPr>
        <p:spPr bwMode="auto">
          <a:xfrm>
            <a:off x="4299681" y="3228644"/>
            <a:ext cx="337792" cy="487464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0" y="0"/>
              </a:cxn>
              <a:cxn ang="0">
                <a:pos x="0" y="355"/>
              </a:cxn>
              <a:cxn ang="0">
                <a:pos x="246" y="355"/>
              </a:cxn>
              <a:cxn ang="0">
                <a:pos x="246" y="286"/>
              </a:cxn>
              <a:cxn ang="0">
                <a:pos x="81" y="286"/>
              </a:cxn>
              <a:cxn ang="0">
                <a:pos x="81" y="0"/>
              </a:cxn>
            </a:cxnLst>
            <a:rect l="0" t="0" r="r" b="b"/>
            <a:pathLst>
              <a:path w="246" h="355">
                <a:moveTo>
                  <a:pt x="81" y="0"/>
                </a:moveTo>
                <a:lnTo>
                  <a:pt x="0" y="0"/>
                </a:lnTo>
                <a:lnTo>
                  <a:pt x="0" y="355"/>
                </a:lnTo>
                <a:lnTo>
                  <a:pt x="246" y="355"/>
                </a:lnTo>
                <a:lnTo>
                  <a:pt x="246" y="286"/>
                </a:lnTo>
                <a:lnTo>
                  <a:pt x="81" y="286"/>
                </a:lnTo>
                <a:lnTo>
                  <a:pt x="8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33" name="Freeform 10"/>
          <p:cNvSpPr>
            <a:spLocks/>
          </p:cNvSpPr>
          <p:nvPr/>
        </p:nvSpPr>
        <p:spPr bwMode="auto">
          <a:xfrm>
            <a:off x="4651206" y="3220405"/>
            <a:ext cx="418806" cy="503942"/>
          </a:xfrm>
          <a:custGeom>
            <a:avLst/>
            <a:gdLst/>
            <a:ahLst/>
            <a:cxnLst>
              <a:cxn ang="0">
                <a:pos x="96" y="127"/>
              </a:cxn>
              <a:cxn ang="0">
                <a:pos x="134" y="127"/>
              </a:cxn>
              <a:cxn ang="0">
                <a:pos x="134" y="162"/>
              </a:cxn>
              <a:cxn ang="0">
                <a:pos x="101" y="168"/>
              </a:cxn>
              <a:cxn ang="0">
                <a:pos x="45" y="103"/>
              </a:cxn>
              <a:cxn ang="0">
                <a:pos x="100" y="38"/>
              </a:cxn>
              <a:cxn ang="0">
                <a:pos x="147" y="59"/>
              </a:cxn>
              <a:cxn ang="0">
                <a:pos x="176" y="33"/>
              </a:cxn>
              <a:cxn ang="0">
                <a:pos x="99" y="0"/>
              </a:cxn>
              <a:cxn ang="0">
                <a:pos x="0" y="103"/>
              </a:cxn>
              <a:cxn ang="0">
                <a:pos x="99" y="207"/>
              </a:cxn>
              <a:cxn ang="0">
                <a:pos x="177" y="187"/>
              </a:cxn>
              <a:cxn ang="0">
                <a:pos x="177" y="90"/>
              </a:cxn>
              <a:cxn ang="0">
                <a:pos x="96" y="90"/>
              </a:cxn>
              <a:cxn ang="0">
                <a:pos x="96" y="127"/>
              </a:cxn>
            </a:cxnLst>
            <a:rect l="0" t="0" r="r" b="b"/>
            <a:pathLst>
              <a:path w="177" h="207">
                <a:moveTo>
                  <a:pt x="96" y="127"/>
                </a:moveTo>
                <a:cubicBezTo>
                  <a:pt x="134" y="127"/>
                  <a:pt x="134" y="127"/>
                  <a:pt x="134" y="127"/>
                </a:cubicBezTo>
                <a:cubicBezTo>
                  <a:pt x="134" y="162"/>
                  <a:pt x="134" y="162"/>
                  <a:pt x="134" y="162"/>
                </a:cubicBezTo>
                <a:cubicBezTo>
                  <a:pt x="127" y="165"/>
                  <a:pt x="114" y="168"/>
                  <a:pt x="101" y="168"/>
                </a:cubicBezTo>
                <a:cubicBezTo>
                  <a:pt x="59" y="168"/>
                  <a:pt x="45" y="146"/>
                  <a:pt x="45" y="103"/>
                </a:cubicBezTo>
                <a:cubicBezTo>
                  <a:pt x="45" y="62"/>
                  <a:pt x="58" y="38"/>
                  <a:pt x="100" y="38"/>
                </a:cubicBezTo>
                <a:cubicBezTo>
                  <a:pt x="123" y="38"/>
                  <a:pt x="136" y="45"/>
                  <a:pt x="147" y="59"/>
                </a:cubicBezTo>
                <a:cubicBezTo>
                  <a:pt x="176" y="33"/>
                  <a:pt x="176" y="33"/>
                  <a:pt x="176" y="33"/>
                </a:cubicBezTo>
                <a:cubicBezTo>
                  <a:pt x="159" y="7"/>
                  <a:pt x="128" y="0"/>
                  <a:pt x="99" y="0"/>
                </a:cubicBezTo>
                <a:cubicBezTo>
                  <a:pt x="34" y="0"/>
                  <a:pt x="0" y="35"/>
                  <a:pt x="0" y="103"/>
                </a:cubicBezTo>
                <a:cubicBezTo>
                  <a:pt x="0" y="170"/>
                  <a:pt x="30" y="207"/>
                  <a:pt x="99" y="207"/>
                </a:cubicBezTo>
                <a:cubicBezTo>
                  <a:pt x="130" y="207"/>
                  <a:pt x="160" y="199"/>
                  <a:pt x="177" y="187"/>
                </a:cubicBezTo>
                <a:cubicBezTo>
                  <a:pt x="177" y="90"/>
                  <a:pt x="177" y="90"/>
                  <a:pt x="177" y="90"/>
                </a:cubicBezTo>
                <a:cubicBezTo>
                  <a:pt x="96" y="90"/>
                  <a:pt x="96" y="90"/>
                  <a:pt x="96" y="90"/>
                </a:cubicBezTo>
                <a:lnTo>
                  <a:pt x="96" y="1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34" name="Freeform 11"/>
          <p:cNvSpPr>
            <a:spLocks noEditPoints="1"/>
          </p:cNvSpPr>
          <p:nvPr/>
        </p:nvSpPr>
        <p:spPr bwMode="auto">
          <a:xfrm>
            <a:off x="5237562" y="3228672"/>
            <a:ext cx="2051471" cy="653613"/>
          </a:xfrm>
          <a:custGeom>
            <a:avLst/>
            <a:gdLst/>
            <a:ahLst/>
            <a:cxnLst>
              <a:cxn ang="0">
                <a:pos x="123" y="82"/>
              </a:cxn>
              <a:cxn ang="0">
                <a:pos x="42" y="0"/>
              </a:cxn>
              <a:cxn ang="0">
                <a:pos x="0" y="201"/>
              </a:cxn>
              <a:cxn ang="0">
                <a:pos x="42" y="117"/>
              </a:cxn>
              <a:cxn ang="0">
                <a:pos x="123" y="201"/>
              </a:cxn>
              <a:cxn ang="0">
                <a:pos x="166" y="0"/>
              </a:cxn>
              <a:cxn ang="0">
                <a:pos x="267" y="140"/>
              </a:cxn>
              <a:cxn ang="0">
                <a:pos x="243" y="175"/>
              </a:cxn>
              <a:cxn ang="0">
                <a:pos x="248" y="139"/>
              </a:cxn>
              <a:cxn ang="0">
                <a:pos x="418" y="61"/>
              </a:cxn>
              <a:cxn ang="0">
                <a:pos x="395" y="171"/>
              </a:cxn>
              <a:cxn ang="0">
                <a:pos x="373" y="61"/>
              </a:cxn>
              <a:cxn ang="0">
                <a:pos x="333" y="158"/>
              </a:cxn>
              <a:cxn ang="0">
                <a:pos x="420" y="193"/>
              </a:cxn>
              <a:cxn ang="0">
                <a:pos x="458" y="201"/>
              </a:cxn>
              <a:cxn ang="0">
                <a:pos x="418" y="61"/>
              </a:cxn>
              <a:cxn ang="0">
                <a:pos x="537" y="58"/>
              </a:cxn>
              <a:cxn ang="0">
                <a:pos x="515" y="143"/>
              </a:cxn>
              <a:cxn ang="0">
                <a:pos x="554" y="162"/>
              </a:cxn>
              <a:cxn ang="0">
                <a:pos x="486" y="163"/>
              </a:cxn>
              <a:cxn ang="0">
                <a:pos x="532" y="205"/>
              </a:cxn>
              <a:cxn ang="0">
                <a:pos x="563" y="122"/>
              </a:cxn>
              <a:cxn ang="0">
                <a:pos x="514" y="100"/>
              </a:cxn>
              <a:cxn ang="0">
                <a:pos x="580" y="97"/>
              </a:cxn>
              <a:cxn ang="0">
                <a:pos x="708" y="61"/>
              </a:cxn>
              <a:cxn ang="0">
                <a:pos x="675" y="154"/>
              </a:cxn>
              <a:cxn ang="0">
                <a:pos x="602" y="61"/>
              </a:cxn>
              <a:cxn ang="0">
                <a:pos x="618" y="237"/>
              </a:cxn>
              <a:cxn ang="0">
                <a:pos x="603" y="267"/>
              </a:cxn>
              <a:cxn ang="0">
                <a:pos x="692" y="213"/>
              </a:cxn>
              <a:cxn ang="0">
                <a:pos x="708" y="61"/>
              </a:cxn>
              <a:cxn ang="0">
                <a:pos x="813" y="58"/>
              </a:cxn>
              <a:cxn ang="0">
                <a:pos x="792" y="143"/>
              </a:cxn>
              <a:cxn ang="0">
                <a:pos x="831" y="162"/>
              </a:cxn>
              <a:cxn ang="0">
                <a:pos x="762" y="163"/>
              </a:cxn>
              <a:cxn ang="0">
                <a:pos x="809" y="205"/>
              </a:cxn>
              <a:cxn ang="0">
                <a:pos x="840" y="122"/>
              </a:cxn>
              <a:cxn ang="0">
                <a:pos x="791" y="100"/>
              </a:cxn>
              <a:cxn ang="0">
                <a:pos x="857" y="97"/>
              </a:cxn>
              <a:cxn ang="0">
                <a:pos x="267" y="109"/>
              </a:cxn>
              <a:cxn ang="0">
                <a:pos x="248" y="113"/>
              </a:cxn>
              <a:cxn ang="0">
                <a:pos x="233" y="204"/>
              </a:cxn>
              <a:cxn ang="0">
                <a:pos x="307" y="203"/>
              </a:cxn>
              <a:cxn ang="0">
                <a:pos x="318" y="173"/>
              </a:cxn>
              <a:cxn ang="0">
                <a:pos x="308" y="117"/>
              </a:cxn>
              <a:cxn ang="0">
                <a:pos x="191" y="71"/>
              </a:cxn>
              <a:cxn ang="0">
                <a:pos x="240" y="87"/>
              </a:cxn>
            </a:cxnLst>
            <a:rect l="0" t="0" r="r" b="b"/>
            <a:pathLst>
              <a:path w="869" h="269">
                <a:moveTo>
                  <a:pt x="123" y="0"/>
                </a:moveTo>
                <a:cubicBezTo>
                  <a:pt x="123" y="82"/>
                  <a:pt x="123" y="82"/>
                  <a:pt x="123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0"/>
                  <a:pt x="42" y="0"/>
                  <a:pt x="4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1"/>
                  <a:pt x="0" y="201"/>
                  <a:pt x="0" y="201"/>
                </a:cubicBezTo>
                <a:cubicBezTo>
                  <a:pt x="42" y="201"/>
                  <a:pt x="42" y="201"/>
                  <a:pt x="42" y="201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123" y="117"/>
                  <a:pt x="123" y="117"/>
                  <a:pt x="123" y="117"/>
                </a:cubicBezTo>
                <a:cubicBezTo>
                  <a:pt x="123" y="201"/>
                  <a:pt x="123" y="201"/>
                  <a:pt x="123" y="201"/>
                </a:cubicBezTo>
                <a:cubicBezTo>
                  <a:pt x="166" y="201"/>
                  <a:pt x="166" y="201"/>
                  <a:pt x="166" y="201"/>
                </a:cubicBezTo>
                <a:cubicBezTo>
                  <a:pt x="166" y="0"/>
                  <a:pt x="166" y="0"/>
                  <a:pt x="166" y="0"/>
                </a:cubicBezTo>
                <a:lnTo>
                  <a:pt x="123" y="0"/>
                </a:lnTo>
                <a:close/>
                <a:moveTo>
                  <a:pt x="267" y="140"/>
                </a:moveTo>
                <a:cubicBezTo>
                  <a:pt x="267" y="165"/>
                  <a:pt x="267" y="165"/>
                  <a:pt x="267" y="165"/>
                </a:cubicBezTo>
                <a:cubicBezTo>
                  <a:pt x="260" y="172"/>
                  <a:pt x="251" y="175"/>
                  <a:pt x="243" y="175"/>
                </a:cubicBezTo>
                <a:cubicBezTo>
                  <a:pt x="232" y="175"/>
                  <a:pt x="226" y="168"/>
                  <a:pt x="226" y="158"/>
                </a:cubicBezTo>
                <a:cubicBezTo>
                  <a:pt x="226" y="147"/>
                  <a:pt x="234" y="139"/>
                  <a:pt x="248" y="139"/>
                </a:cubicBezTo>
                <a:cubicBezTo>
                  <a:pt x="253" y="139"/>
                  <a:pt x="262" y="139"/>
                  <a:pt x="267" y="140"/>
                </a:cubicBezTo>
                <a:close/>
                <a:moveTo>
                  <a:pt x="418" y="61"/>
                </a:moveTo>
                <a:cubicBezTo>
                  <a:pt x="418" y="163"/>
                  <a:pt x="418" y="163"/>
                  <a:pt x="418" y="163"/>
                </a:cubicBezTo>
                <a:cubicBezTo>
                  <a:pt x="415" y="166"/>
                  <a:pt x="405" y="171"/>
                  <a:pt x="395" y="171"/>
                </a:cubicBezTo>
                <a:cubicBezTo>
                  <a:pt x="377" y="171"/>
                  <a:pt x="373" y="166"/>
                  <a:pt x="373" y="148"/>
                </a:cubicBezTo>
                <a:cubicBezTo>
                  <a:pt x="373" y="61"/>
                  <a:pt x="373" y="61"/>
                  <a:pt x="373" y="61"/>
                </a:cubicBezTo>
                <a:cubicBezTo>
                  <a:pt x="333" y="61"/>
                  <a:pt x="333" y="61"/>
                  <a:pt x="333" y="61"/>
                </a:cubicBezTo>
                <a:cubicBezTo>
                  <a:pt x="333" y="158"/>
                  <a:pt x="333" y="158"/>
                  <a:pt x="333" y="158"/>
                </a:cubicBezTo>
                <a:cubicBezTo>
                  <a:pt x="333" y="186"/>
                  <a:pt x="343" y="204"/>
                  <a:pt x="377" y="204"/>
                </a:cubicBezTo>
                <a:cubicBezTo>
                  <a:pt x="394" y="204"/>
                  <a:pt x="410" y="199"/>
                  <a:pt x="420" y="193"/>
                </a:cubicBezTo>
                <a:cubicBezTo>
                  <a:pt x="420" y="201"/>
                  <a:pt x="420" y="201"/>
                  <a:pt x="420" y="201"/>
                </a:cubicBezTo>
                <a:cubicBezTo>
                  <a:pt x="458" y="201"/>
                  <a:pt x="458" y="201"/>
                  <a:pt x="458" y="201"/>
                </a:cubicBezTo>
                <a:cubicBezTo>
                  <a:pt x="458" y="61"/>
                  <a:pt x="458" y="61"/>
                  <a:pt x="458" y="61"/>
                </a:cubicBezTo>
                <a:lnTo>
                  <a:pt x="418" y="61"/>
                </a:lnTo>
                <a:close/>
                <a:moveTo>
                  <a:pt x="592" y="70"/>
                </a:moveTo>
                <a:cubicBezTo>
                  <a:pt x="575" y="62"/>
                  <a:pt x="559" y="58"/>
                  <a:pt x="537" y="58"/>
                </a:cubicBezTo>
                <a:cubicBezTo>
                  <a:pt x="498" y="58"/>
                  <a:pt x="477" y="74"/>
                  <a:pt x="477" y="100"/>
                </a:cubicBezTo>
                <a:cubicBezTo>
                  <a:pt x="477" y="127"/>
                  <a:pt x="494" y="138"/>
                  <a:pt x="515" y="143"/>
                </a:cubicBezTo>
                <a:cubicBezTo>
                  <a:pt x="531" y="147"/>
                  <a:pt x="531" y="147"/>
                  <a:pt x="531" y="147"/>
                </a:cubicBezTo>
                <a:cubicBezTo>
                  <a:pt x="545" y="150"/>
                  <a:pt x="554" y="155"/>
                  <a:pt x="554" y="162"/>
                </a:cubicBezTo>
                <a:cubicBezTo>
                  <a:pt x="554" y="170"/>
                  <a:pt x="545" y="175"/>
                  <a:pt x="533" y="175"/>
                </a:cubicBezTo>
                <a:cubicBezTo>
                  <a:pt x="516" y="175"/>
                  <a:pt x="498" y="170"/>
                  <a:pt x="486" y="163"/>
                </a:cubicBezTo>
                <a:cubicBezTo>
                  <a:pt x="476" y="192"/>
                  <a:pt x="476" y="192"/>
                  <a:pt x="476" y="192"/>
                </a:cubicBezTo>
                <a:cubicBezTo>
                  <a:pt x="490" y="199"/>
                  <a:pt x="508" y="205"/>
                  <a:pt x="532" y="205"/>
                </a:cubicBezTo>
                <a:cubicBezTo>
                  <a:pt x="570" y="205"/>
                  <a:pt x="593" y="190"/>
                  <a:pt x="593" y="159"/>
                </a:cubicBezTo>
                <a:cubicBezTo>
                  <a:pt x="593" y="139"/>
                  <a:pt x="580" y="127"/>
                  <a:pt x="563" y="122"/>
                </a:cubicBezTo>
                <a:cubicBezTo>
                  <a:pt x="558" y="121"/>
                  <a:pt x="550" y="118"/>
                  <a:pt x="544" y="117"/>
                </a:cubicBezTo>
                <a:cubicBezTo>
                  <a:pt x="529" y="114"/>
                  <a:pt x="514" y="111"/>
                  <a:pt x="514" y="100"/>
                </a:cubicBezTo>
                <a:cubicBezTo>
                  <a:pt x="514" y="91"/>
                  <a:pt x="523" y="87"/>
                  <a:pt x="538" y="87"/>
                </a:cubicBezTo>
                <a:cubicBezTo>
                  <a:pt x="554" y="87"/>
                  <a:pt x="569" y="91"/>
                  <a:pt x="580" y="97"/>
                </a:cubicBezTo>
                <a:lnTo>
                  <a:pt x="592" y="70"/>
                </a:lnTo>
                <a:close/>
                <a:moveTo>
                  <a:pt x="708" y="61"/>
                </a:moveTo>
                <a:cubicBezTo>
                  <a:pt x="680" y="154"/>
                  <a:pt x="680" y="154"/>
                  <a:pt x="680" y="154"/>
                </a:cubicBezTo>
                <a:cubicBezTo>
                  <a:pt x="675" y="154"/>
                  <a:pt x="675" y="154"/>
                  <a:pt x="675" y="154"/>
                </a:cubicBezTo>
                <a:cubicBezTo>
                  <a:pt x="645" y="61"/>
                  <a:pt x="645" y="61"/>
                  <a:pt x="645" y="61"/>
                </a:cubicBezTo>
                <a:cubicBezTo>
                  <a:pt x="602" y="61"/>
                  <a:pt x="602" y="61"/>
                  <a:pt x="602" y="61"/>
                </a:cubicBezTo>
                <a:cubicBezTo>
                  <a:pt x="659" y="201"/>
                  <a:pt x="659" y="201"/>
                  <a:pt x="659" y="201"/>
                </a:cubicBezTo>
                <a:cubicBezTo>
                  <a:pt x="650" y="231"/>
                  <a:pt x="639" y="237"/>
                  <a:pt x="618" y="237"/>
                </a:cubicBezTo>
                <a:cubicBezTo>
                  <a:pt x="614" y="237"/>
                  <a:pt x="610" y="236"/>
                  <a:pt x="608" y="236"/>
                </a:cubicBezTo>
                <a:cubicBezTo>
                  <a:pt x="603" y="267"/>
                  <a:pt x="603" y="267"/>
                  <a:pt x="603" y="267"/>
                </a:cubicBezTo>
                <a:cubicBezTo>
                  <a:pt x="609" y="269"/>
                  <a:pt x="617" y="269"/>
                  <a:pt x="624" y="269"/>
                </a:cubicBezTo>
                <a:cubicBezTo>
                  <a:pt x="661" y="269"/>
                  <a:pt x="678" y="250"/>
                  <a:pt x="692" y="213"/>
                </a:cubicBezTo>
                <a:cubicBezTo>
                  <a:pt x="748" y="61"/>
                  <a:pt x="748" y="61"/>
                  <a:pt x="748" y="61"/>
                </a:cubicBezTo>
                <a:lnTo>
                  <a:pt x="708" y="61"/>
                </a:lnTo>
                <a:close/>
                <a:moveTo>
                  <a:pt x="868" y="70"/>
                </a:moveTo>
                <a:cubicBezTo>
                  <a:pt x="852" y="62"/>
                  <a:pt x="836" y="58"/>
                  <a:pt x="813" y="58"/>
                </a:cubicBezTo>
                <a:cubicBezTo>
                  <a:pt x="774" y="58"/>
                  <a:pt x="753" y="74"/>
                  <a:pt x="753" y="100"/>
                </a:cubicBezTo>
                <a:cubicBezTo>
                  <a:pt x="753" y="127"/>
                  <a:pt x="770" y="138"/>
                  <a:pt x="792" y="143"/>
                </a:cubicBezTo>
                <a:cubicBezTo>
                  <a:pt x="808" y="147"/>
                  <a:pt x="808" y="147"/>
                  <a:pt x="808" y="147"/>
                </a:cubicBezTo>
                <a:cubicBezTo>
                  <a:pt x="822" y="150"/>
                  <a:pt x="831" y="155"/>
                  <a:pt x="831" y="162"/>
                </a:cubicBezTo>
                <a:cubicBezTo>
                  <a:pt x="831" y="170"/>
                  <a:pt x="822" y="175"/>
                  <a:pt x="809" y="175"/>
                </a:cubicBezTo>
                <a:cubicBezTo>
                  <a:pt x="793" y="175"/>
                  <a:pt x="774" y="170"/>
                  <a:pt x="762" y="163"/>
                </a:cubicBezTo>
                <a:cubicBezTo>
                  <a:pt x="752" y="192"/>
                  <a:pt x="752" y="192"/>
                  <a:pt x="752" y="192"/>
                </a:cubicBezTo>
                <a:cubicBezTo>
                  <a:pt x="766" y="199"/>
                  <a:pt x="784" y="205"/>
                  <a:pt x="809" y="205"/>
                </a:cubicBezTo>
                <a:cubicBezTo>
                  <a:pt x="846" y="205"/>
                  <a:pt x="869" y="190"/>
                  <a:pt x="869" y="159"/>
                </a:cubicBezTo>
                <a:cubicBezTo>
                  <a:pt x="869" y="139"/>
                  <a:pt x="856" y="127"/>
                  <a:pt x="840" y="122"/>
                </a:cubicBezTo>
                <a:cubicBezTo>
                  <a:pt x="835" y="121"/>
                  <a:pt x="826" y="118"/>
                  <a:pt x="820" y="117"/>
                </a:cubicBezTo>
                <a:cubicBezTo>
                  <a:pt x="805" y="114"/>
                  <a:pt x="791" y="111"/>
                  <a:pt x="791" y="100"/>
                </a:cubicBezTo>
                <a:cubicBezTo>
                  <a:pt x="791" y="91"/>
                  <a:pt x="800" y="87"/>
                  <a:pt x="814" y="87"/>
                </a:cubicBezTo>
                <a:cubicBezTo>
                  <a:pt x="830" y="87"/>
                  <a:pt x="846" y="91"/>
                  <a:pt x="857" y="97"/>
                </a:cubicBezTo>
                <a:lnTo>
                  <a:pt x="868" y="70"/>
                </a:lnTo>
                <a:close/>
                <a:moveTo>
                  <a:pt x="267" y="109"/>
                </a:moveTo>
                <a:cubicBezTo>
                  <a:pt x="267" y="113"/>
                  <a:pt x="267" y="113"/>
                  <a:pt x="267" y="113"/>
                </a:cubicBezTo>
                <a:cubicBezTo>
                  <a:pt x="248" y="113"/>
                  <a:pt x="248" y="113"/>
                  <a:pt x="248" y="113"/>
                </a:cubicBezTo>
                <a:cubicBezTo>
                  <a:pt x="211" y="113"/>
                  <a:pt x="185" y="126"/>
                  <a:pt x="185" y="160"/>
                </a:cubicBezTo>
                <a:cubicBezTo>
                  <a:pt x="185" y="182"/>
                  <a:pt x="192" y="204"/>
                  <a:pt x="233" y="204"/>
                </a:cubicBezTo>
                <a:cubicBezTo>
                  <a:pt x="246" y="204"/>
                  <a:pt x="262" y="198"/>
                  <a:pt x="271" y="189"/>
                </a:cubicBezTo>
                <a:cubicBezTo>
                  <a:pt x="280" y="199"/>
                  <a:pt x="291" y="203"/>
                  <a:pt x="307" y="203"/>
                </a:cubicBezTo>
                <a:cubicBezTo>
                  <a:pt x="310" y="203"/>
                  <a:pt x="316" y="202"/>
                  <a:pt x="318" y="202"/>
                </a:cubicBezTo>
                <a:cubicBezTo>
                  <a:pt x="318" y="173"/>
                  <a:pt x="318" y="173"/>
                  <a:pt x="318" y="173"/>
                </a:cubicBezTo>
                <a:cubicBezTo>
                  <a:pt x="309" y="172"/>
                  <a:pt x="308" y="170"/>
                  <a:pt x="308" y="156"/>
                </a:cubicBezTo>
                <a:cubicBezTo>
                  <a:pt x="308" y="117"/>
                  <a:pt x="308" y="117"/>
                  <a:pt x="308" y="117"/>
                </a:cubicBezTo>
                <a:cubicBezTo>
                  <a:pt x="308" y="73"/>
                  <a:pt x="293" y="57"/>
                  <a:pt x="251" y="57"/>
                </a:cubicBezTo>
                <a:cubicBezTo>
                  <a:pt x="226" y="57"/>
                  <a:pt x="206" y="63"/>
                  <a:pt x="191" y="71"/>
                </a:cubicBezTo>
                <a:cubicBezTo>
                  <a:pt x="199" y="97"/>
                  <a:pt x="199" y="97"/>
                  <a:pt x="199" y="97"/>
                </a:cubicBezTo>
                <a:cubicBezTo>
                  <a:pt x="210" y="91"/>
                  <a:pt x="224" y="87"/>
                  <a:pt x="240" y="87"/>
                </a:cubicBezTo>
                <a:cubicBezTo>
                  <a:pt x="260" y="87"/>
                  <a:pt x="267" y="97"/>
                  <a:pt x="267" y="1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defTabSz="992060"/>
            <a:endParaRPr lang="ko-KR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898 0 " pathEditMode="relative" ptsTypes="AA">
                                      <p:cBhvr>
                                        <p:cTn id="12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974E-6 2.267E-6 L 0.04348 2.267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9" y="6"/>
            <a:ext cx="10693401" cy="44566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190" tIns="49599" rIns="99190" bIns="49599" anchor="ctr"/>
          <a:lstStyle>
            <a:defPPr>
              <a:defRPr lang="ko-KR"/>
            </a:defPPr>
            <a:lvl1pPr marL="0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0686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1378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2071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2763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3447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4140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4827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5520" algn="l" defTabSz="981378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5552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614142" y="956721"/>
            <a:ext cx="6186497" cy="878556"/>
            <a:chOff x="560354" y="851673"/>
            <a:chExt cx="6186497" cy="8785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560354" y="851673"/>
              <a:ext cx="6186497" cy="878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직사각형 2"/>
            <p:cNvSpPr/>
            <p:nvPr/>
          </p:nvSpPr>
          <p:spPr bwMode="auto">
            <a:xfrm>
              <a:off x="1846238" y="1137425"/>
              <a:ext cx="357875" cy="459363"/>
            </a:xfrm>
            <a:prstGeom prst="rect">
              <a:avLst/>
            </a:prstGeom>
            <a:noFill/>
            <a:ln w="28575" cap="flat" cmpd="sng" algn="ctr">
              <a:solidFill>
                <a:srgbClr val="C4045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 bwMode="auto">
            <a:xfrm>
              <a:off x="3223570" y="1002046"/>
              <a:ext cx="357875" cy="135192"/>
            </a:xfrm>
            <a:prstGeom prst="rect">
              <a:avLst/>
            </a:prstGeom>
            <a:noFill/>
            <a:ln w="28575" cap="flat" cmpd="sng" algn="ctr">
              <a:solidFill>
                <a:srgbClr val="C4045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굴림" pitchFamily="50" charset="-127"/>
              </a:endParaRPr>
            </a:p>
          </p:txBody>
        </p:sp>
      </p:grpSp>
      <p:grpSp>
        <p:nvGrpSpPr>
          <p:cNvPr id="4" name="그룹 35"/>
          <p:cNvGrpSpPr/>
          <p:nvPr/>
        </p:nvGrpSpPr>
        <p:grpSpPr>
          <a:xfrm>
            <a:off x="2436643" y="2314043"/>
            <a:ext cx="4363996" cy="3106889"/>
            <a:chOff x="560354" y="2208995"/>
            <a:chExt cx="4363996" cy="31068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60354" y="2208995"/>
              <a:ext cx="4363996" cy="3106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직사각형 5"/>
            <p:cNvSpPr/>
            <p:nvPr/>
          </p:nvSpPr>
          <p:spPr bwMode="auto">
            <a:xfrm>
              <a:off x="4253231" y="4949357"/>
              <a:ext cx="249614" cy="208910"/>
            </a:xfrm>
            <a:prstGeom prst="rect">
              <a:avLst/>
            </a:prstGeom>
            <a:noFill/>
            <a:ln w="28575" cap="flat" cmpd="sng" algn="ctr">
              <a:solidFill>
                <a:srgbClr val="C4045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굴림" pitchFamily="50" charset="-127"/>
              </a:endParaRPr>
            </a:p>
          </p:txBody>
        </p:sp>
      </p:grpSp>
      <p:grpSp>
        <p:nvGrpSpPr>
          <p:cNvPr id="9" name="그룹 36"/>
          <p:cNvGrpSpPr/>
          <p:nvPr/>
        </p:nvGrpSpPr>
        <p:grpSpPr>
          <a:xfrm>
            <a:off x="1225239" y="6100257"/>
            <a:ext cx="5575400" cy="878400"/>
            <a:chOff x="560354" y="5995209"/>
            <a:chExt cx="5575400" cy="8784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60354" y="5995209"/>
              <a:ext cx="5575400" cy="87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직사각형 10"/>
            <p:cNvSpPr/>
            <p:nvPr/>
          </p:nvSpPr>
          <p:spPr bwMode="auto">
            <a:xfrm>
              <a:off x="5206050" y="6309431"/>
              <a:ext cx="426347" cy="459363"/>
            </a:xfrm>
            <a:prstGeom prst="rect">
              <a:avLst/>
            </a:prstGeom>
            <a:noFill/>
            <a:ln w="28575" cap="flat" cmpd="sng" algn="ctr">
              <a:solidFill>
                <a:srgbClr val="C4045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굴림" pitchFamily="50" charset="-127"/>
              </a:endParaRPr>
            </a:p>
          </p:txBody>
        </p:sp>
      </p:grpSp>
      <p:grpSp>
        <p:nvGrpSpPr>
          <p:cNvPr id="12" name="그룹 33"/>
          <p:cNvGrpSpPr/>
          <p:nvPr/>
        </p:nvGrpSpPr>
        <p:grpSpPr>
          <a:xfrm>
            <a:off x="7115000" y="1262452"/>
            <a:ext cx="3027746" cy="584775"/>
            <a:chOff x="7162819" y="1157404"/>
            <a:chExt cx="3027746" cy="584775"/>
          </a:xfrm>
        </p:grpSpPr>
        <p:sp>
          <p:nvSpPr>
            <p:cNvPr id="7" name="TextBox 6"/>
            <p:cNvSpPr txBox="1"/>
            <p:nvPr/>
          </p:nvSpPr>
          <p:spPr>
            <a:xfrm>
              <a:off x="7447506" y="1157404"/>
              <a:ext cx="27430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파워포인트 상단</a:t>
              </a:r>
              <a:endParaRPr lang="en-US" altLang="ko-KR" sz="1600" dirty="0" smtClean="0">
                <a:latin typeface="LG스마트체 Bold" pitchFamily="50" charset="-127"/>
                <a:ea typeface="LG스마트체 Bold" pitchFamily="50" charset="-127"/>
              </a:endParaRPr>
            </a:p>
            <a:p>
              <a:r>
                <a:rPr lang="en-US" altLang="ko-KR" sz="1600" dirty="0" smtClean="0">
                  <a:latin typeface="LG스마트체 Bold" pitchFamily="50" charset="-127"/>
                  <a:ea typeface="LG스마트체 Bold" pitchFamily="50" charset="-127"/>
                </a:rPr>
                <a:t>[</a:t>
              </a:r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보기</a:t>
              </a:r>
              <a:r>
                <a:rPr lang="en-US" altLang="ko-KR" sz="1600" dirty="0" smtClean="0">
                  <a:latin typeface="LG스마트체 Bold" pitchFamily="50" charset="-127"/>
                  <a:ea typeface="LG스마트체 Bold" pitchFamily="50" charset="-127"/>
                </a:rPr>
                <a:t>]-[</a:t>
              </a:r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슬라이드 마스터</a:t>
              </a:r>
              <a:r>
                <a:rPr lang="en-US" altLang="ko-KR" sz="1600" dirty="0" smtClean="0">
                  <a:latin typeface="LG스마트체 Bold" pitchFamily="50" charset="-127"/>
                  <a:ea typeface="LG스마트체 Bold" pitchFamily="50" charset="-127"/>
                </a:rPr>
                <a:t>] </a:t>
              </a:r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선택</a:t>
              </a: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grpSp>
          <p:nvGrpSpPr>
            <p:cNvPr id="14" name="그룹 25"/>
            <p:cNvGrpSpPr/>
            <p:nvPr/>
          </p:nvGrpSpPr>
          <p:grpSpPr>
            <a:xfrm>
              <a:off x="7162819" y="1163136"/>
              <a:ext cx="311304" cy="338554"/>
              <a:chOff x="7015568" y="2591245"/>
              <a:chExt cx="311304" cy="338554"/>
            </a:xfrm>
          </p:grpSpPr>
          <p:sp>
            <p:nvSpPr>
              <p:cNvPr id="13" name="타원 12"/>
              <p:cNvSpPr/>
              <p:nvPr/>
            </p:nvSpPr>
            <p:spPr bwMode="auto">
              <a:xfrm>
                <a:off x="7018510" y="2604887"/>
                <a:ext cx="296689" cy="296689"/>
              </a:xfrm>
              <a:prstGeom prst="ellipse">
                <a:avLst/>
              </a:prstGeom>
              <a:solidFill>
                <a:srgbClr val="C4045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3662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300" dirty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015568" y="2591245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r>
                  <a:rPr lang="en-US" altLang="ko-KR" sz="1600" dirty="0" smtClean="0">
                    <a:solidFill>
                      <a:schemeClr val="bg1"/>
                    </a:solidFill>
                    <a:latin typeface="LG스마트체 Bold" pitchFamily="50" charset="-127"/>
                    <a:ea typeface="LG스마트체 Bold" pitchFamily="50" charset="-127"/>
                  </a:rPr>
                  <a:t>1</a:t>
                </a:r>
                <a:endParaRPr lang="ko-KR" altLang="en-US" sz="1600" dirty="0"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</a:endParaRPr>
              </a:p>
            </p:txBody>
          </p:sp>
        </p:grpSp>
      </p:grpSp>
      <p:grpSp>
        <p:nvGrpSpPr>
          <p:cNvPr id="15" name="그룹 32"/>
          <p:cNvGrpSpPr/>
          <p:nvPr/>
        </p:nvGrpSpPr>
        <p:grpSpPr>
          <a:xfrm>
            <a:off x="7115000" y="4790693"/>
            <a:ext cx="2466277" cy="584775"/>
            <a:chOff x="5254303" y="4685645"/>
            <a:chExt cx="2466277" cy="584775"/>
          </a:xfrm>
        </p:grpSpPr>
        <p:sp>
          <p:nvSpPr>
            <p:cNvPr id="8" name="TextBox 7"/>
            <p:cNvSpPr txBox="1"/>
            <p:nvPr/>
          </p:nvSpPr>
          <p:spPr>
            <a:xfrm>
              <a:off x="5561014" y="4685645"/>
              <a:ext cx="21595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마스터마다 오른쪽 하단</a:t>
              </a:r>
              <a:endParaRPr lang="en-US" altLang="ko-KR" sz="1600" dirty="0" smtClean="0">
                <a:latin typeface="LG스마트체 Bold" pitchFamily="50" charset="-127"/>
                <a:ea typeface="LG스마트체 Bold" pitchFamily="50" charset="-127"/>
              </a:endParaRPr>
            </a:p>
            <a:p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번호를 입력</a:t>
              </a: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grpSp>
          <p:nvGrpSpPr>
            <p:cNvPr id="16" name="그룹 26"/>
            <p:cNvGrpSpPr/>
            <p:nvPr/>
          </p:nvGrpSpPr>
          <p:grpSpPr>
            <a:xfrm>
              <a:off x="5254303" y="4693879"/>
              <a:ext cx="311304" cy="338554"/>
              <a:chOff x="7015568" y="2591245"/>
              <a:chExt cx="311304" cy="338554"/>
            </a:xfrm>
          </p:grpSpPr>
          <p:sp>
            <p:nvSpPr>
              <p:cNvPr id="28" name="타원 27"/>
              <p:cNvSpPr/>
              <p:nvPr/>
            </p:nvSpPr>
            <p:spPr bwMode="auto">
              <a:xfrm>
                <a:off x="7018510" y="2604887"/>
                <a:ext cx="296689" cy="296689"/>
              </a:xfrm>
              <a:prstGeom prst="ellipse">
                <a:avLst/>
              </a:prstGeom>
              <a:solidFill>
                <a:srgbClr val="C4045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3662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300" dirty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015568" y="2591245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r>
                  <a:rPr lang="en-US" altLang="ko-KR" sz="1600" dirty="0" smtClean="0">
                    <a:solidFill>
                      <a:schemeClr val="bg1"/>
                    </a:solidFill>
                    <a:latin typeface="LG스마트체 Bold" pitchFamily="50" charset="-127"/>
                    <a:ea typeface="LG스마트체 Bold" pitchFamily="50" charset="-127"/>
                  </a:rPr>
                  <a:t>2</a:t>
                </a:r>
                <a:endParaRPr lang="ko-KR" altLang="en-US" sz="1600" dirty="0"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</a:endParaRPr>
              </a:p>
            </p:txBody>
          </p:sp>
        </p:grpSp>
      </p:grpSp>
      <p:grpSp>
        <p:nvGrpSpPr>
          <p:cNvPr id="17" name="그룹 34"/>
          <p:cNvGrpSpPr/>
          <p:nvPr/>
        </p:nvGrpSpPr>
        <p:grpSpPr>
          <a:xfrm>
            <a:off x="7115000" y="6410566"/>
            <a:ext cx="2992024" cy="584775"/>
            <a:chOff x="6479299" y="6305518"/>
            <a:chExt cx="2992024" cy="584775"/>
          </a:xfrm>
        </p:grpSpPr>
        <p:sp>
          <p:nvSpPr>
            <p:cNvPr id="10" name="TextBox 9"/>
            <p:cNvSpPr txBox="1"/>
            <p:nvPr/>
          </p:nvSpPr>
          <p:spPr>
            <a:xfrm>
              <a:off x="6782766" y="6305518"/>
              <a:ext cx="26885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r>
                <a:rPr lang="en-US" altLang="ko-KR" sz="1600" dirty="0" smtClean="0">
                  <a:latin typeface="LG스마트체 Bold" pitchFamily="50" charset="-127"/>
                  <a:ea typeface="LG스마트체 Bold" pitchFamily="50" charset="-127"/>
                </a:rPr>
                <a:t>[</a:t>
              </a:r>
              <a:r>
                <a:rPr lang="ko-KR" altLang="en-US" sz="1600" dirty="0" err="1" smtClean="0">
                  <a:latin typeface="LG스마트체 Bold" pitchFamily="50" charset="-127"/>
                  <a:ea typeface="LG스마트체 Bold" pitchFamily="50" charset="-127"/>
                </a:rPr>
                <a:t>마스터보기닫기</a:t>
              </a:r>
              <a:r>
                <a:rPr lang="en-US" altLang="ko-KR" sz="1600" dirty="0" smtClean="0">
                  <a:latin typeface="LG스마트체 Bold" pitchFamily="50" charset="-127"/>
                  <a:ea typeface="LG스마트체 Bold" pitchFamily="50" charset="-127"/>
                </a:rPr>
                <a:t>] </a:t>
              </a:r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를 선택하여</a:t>
              </a:r>
              <a:endParaRPr lang="en-US" altLang="ko-KR" sz="1600" dirty="0" smtClean="0">
                <a:latin typeface="LG스마트체 Bold" pitchFamily="50" charset="-127"/>
                <a:ea typeface="LG스마트체 Bold" pitchFamily="50" charset="-127"/>
              </a:endParaRPr>
            </a:p>
            <a:p>
              <a:r>
                <a:rPr lang="ko-KR" altLang="en-US" sz="1600" dirty="0" smtClean="0">
                  <a:latin typeface="LG스마트체 Bold" pitchFamily="50" charset="-127"/>
                  <a:ea typeface="LG스마트체 Bold" pitchFamily="50" charset="-127"/>
                </a:rPr>
                <a:t>원상태로 복구</a:t>
              </a: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grpSp>
          <p:nvGrpSpPr>
            <p:cNvPr id="18" name="그룹 29"/>
            <p:cNvGrpSpPr/>
            <p:nvPr/>
          </p:nvGrpSpPr>
          <p:grpSpPr>
            <a:xfrm>
              <a:off x="6479299" y="6332405"/>
              <a:ext cx="311304" cy="338554"/>
              <a:chOff x="7015568" y="2591245"/>
              <a:chExt cx="311304" cy="338554"/>
            </a:xfrm>
          </p:grpSpPr>
          <p:sp>
            <p:nvSpPr>
              <p:cNvPr id="31" name="타원 30"/>
              <p:cNvSpPr/>
              <p:nvPr/>
            </p:nvSpPr>
            <p:spPr bwMode="auto">
              <a:xfrm>
                <a:off x="7018510" y="2604887"/>
                <a:ext cx="296689" cy="296689"/>
              </a:xfrm>
              <a:prstGeom prst="ellipse">
                <a:avLst/>
              </a:prstGeom>
              <a:solidFill>
                <a:srgbClr val="C4045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3662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300" dirty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015568" y="2591245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r>
                  <a:rPr lang="en-US" altLang="ko-KR" sz="1600" dirty="0" smtClean="0">
                    <a:solidFill>
                      <a:schemeClr val="bg1"/>
                    </a:solidFill>
                    <a:latin typeface="LG스마트체 Bold" pitchFamily="50" charset="-127"/>
                    <a:ea typeface="LG스마트체 Bold" pitchFamily="50" charset="-127"/>
                  </a:rPr>
                  <a:t>3</a:t>
                </a:r>
                <a:endParaRPr lang="ko-KR" altLang="en-US" sz="1600" dirty="0"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8169129" y="114241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LG스마트체 Bold" pitchFamily="50" charset="-127"/>
                <a:ea typeface="LG스마트체 Bold" pitchFamily="50" charset="-127"/>
              </a:rPr>
              <a:t>페이지 번호 편집하기</a:t>
            </a:r>
            <a:endParaRPr lang="ko-KR" altLang="en-US" sz="1600" dirty="0">
              <a:solidFill>
                <a:schemeClr val="bg1"/>
              </a:solidFill>
              <a:latin typeface="LG스마트체 Bold" pitchFamily="50" charset="-127"/>
              <a:ea typeface="LG스마트체 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"/>
          <p:cNvPicPr>
            <a:picLocks noChangeArrowheads="1"/>
          </p:cNvPicPr>
          <p:nvPr/>
        </p:nvPicPr>
        <p:blipFill>
          <a:blip r:embed="rId2" cstate="print"/>
          <a:srcRect l="9802" t="13986" r="13409" b="6757"/>
          <a:stretch>
            <a:fillRect/>
          </a:stretch>
        </p:blipFill>
        <p:spPr bwMode="auto">
          <a:xfrm>
            <a:off x="5340679" y="2387600"/>
            <a:ext cx="2678843" cy="43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4"/>
          <p:cNvPicPr>
            <a:picLocks noChangeArrowheads="1"/>
          </p:cNvPicPr>
          <p:nvPr/>
        </p:nvPicPr>
        <p:blipFill>
          <a:blip r:embed="rId3" cstate="print"/>
          <a:srcRect l="10603" t="6300"/>
          <a:stretch>
            <a:fillRect/>
          </a:stretch>
        </p:blipFill>
        <p:spPr bwMode="auto">
          <a:xfrm>
            <a:off x="2672659" y="2387600"/>
            <a:ext cx="2678843" cy="43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" y="2387601"/>
            <a:ext cx="2678843" cy="43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40679" y="2387600"/>
            <a:ext cx="2678843" cy="43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7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14557" y="2387601"/>
            <a:ext cx="2678843" cy="43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3"/>
          <p:cNvSpPr>
            <a:spLocks noChangeArrowheads="1"/>
          </p:cNvSpPr>
          <p:nvPr/>
        </p:nvSpPr>
        <p:spPr bwMode="auto">
          <a:xfrm>
            <a:off x="13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492" tIns="49749" rIns="99492" bIns="49749" anchor="ctr"/>
          <a:lstStyle/>
          <a:p>
            <a:pPr defTabSz="994875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62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63" name="직사각형 62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64" name="직사각형 63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sp>
        <p:nvSpPr>
          <p:cNvPr id="66" name="직사각형 8"/>
          <p:cNvSpPr/>
          <p:nvPr/>
        </p:nvSpPr>
        <p:spPr>
          <a:xfrm>
            <a:off x="280081" y="296025"/>
            <a:ext cx="6601706" cy="120845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86" tIns="49746" rIns="99486" bIns="49746">
            <a:spAutoFit/>
            <a:sp3d>
              <a:bevelT w="1270" h="1270"/>
              <a:bevelB w="1270" h="1270"/>
            </a:sp3d>
          </a:bodyPr>
          <a:lstStyle/>
          <a:p>
            <a:pPr marL="513927" indent="-513927" defTabSz="994875">
              <a:defRPr/>
            </a:pPr>
            <a:r>
              <a:rPr lang="en-US" altLang="ko-KR" sz="3600" b="1" kern="0" dirty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Explore new </a:t>
            </a:r>
            <a:r>
              <a:rPr lang="en-US" altLang="ko-KR" sz="36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ideas for endless</a:t>
            </a:r>
          </a:p>
          <a:p>
            <a:pPr marL="513927" indent="-513927" defTabSz="994875">
              <a:defRPr/>
            </a:pPr>
            <a:r>
              <a:rPr lang="en-US" altLang="ko-KR" sz="36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possibility </a:t>
            </a:r>
            <a:endParaRPr lang="en-US" altLang="ko-KR" sz="3600" b="1" kern="0" dirty="0">
              <a:ln w="18415" cmpd="sng">
                <a:noFill/>
                <a:prstDash val="solid"/>
              </a:ln>
              <a:solidFill>
                <a:srgbClr val="000000">
                  <a:lumMod val="75000"/>
                  <a:lumOff val="25000"/>
                </a:srgbClr>
              </a:solidFill>
              <a:latin typeface="LG스마트체 Bold" pitchFamily="50" charset="-127"/>
              <a:ea typeface="LG스마트체 Bold" pitchFamily="50" charset="-127"/>
              <a:cs typeface="Tahoma" pitchFamily="34" charset="0"/>
            </a:endParaRPr>
          </a:p>
        </p:txBody>
      </p:sp>
      <p:sp>
        <p:nvSpPr>
          <p:cNvPr id="71" name="직사각형 70"/>
          <p:cNvSpPr/>
          <p:nvPr/>
        </p:nvSpPr>
        <p:spPr bwMode="auto">
          <a:xfrm>
            <a:off x="-2" y="2298701"/>
            <a:ext cx="2678400" cy="4425671"/>
          </a:xfrm>
          <a:prstGeom prst="rect">
            <a:avLst/>
          </a:prstGeom>
          <a:solidFill>
            <a:srgbClr val="FFFFF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smtClean="0">
              <a:latin typeface="Times" charset="0"/>
              <a:ea typeface="굴림" pitchFamily="50" charset="-127"/>
            </a:endParaRPr>
          </a:p>
        </p:txBody>
      </p:sp>
      <p:sp>
        <p:nvSpPr>
          <p:cNvPr id="72" name="직사각형 71"/>
          <p:cNvSpPr/>
          <p:nvPr/>
        </p:nvSpPr>
        <p:spPr bwMode="auto">
          <a:xfrm>
            <a:off x="2672659" y="2298700"/>
            <a:ext cx="2678400" cy="4425671"/>
          </a:xfrm>
          <a:prstGeom prst="rect">
            <a:avLst/>
          </a:prstGeom>
          <a:solidFill>
            <a:srgbClr val="FFFFF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smtClean="0">
              <a:latin typeface="Times" charset="0"/>
              <a:ea typeface="굴림" pitchFamily="50" charset="-127"/>
            </a:endParaRPr>
          </a:p>
        </p:txBody>
      </p:sp>
      <p:sp>
        <p:nvSpPr>
          <p:cNvPr id="73" name="직사각형 72"/>
          <p:cNvSpPr/>
          <p:nvPr/>
        </p:nvSpPr>
        <p:spPr bwMode="auto">
          <a:xfrm>
            <a:off x="5340679" y="2298700"/>
            <a:ext cx="2678400" cy="4425671"/>
          </a:xfrm>
          <a:prstGeom prst="rect">
            <a:avLst/>
          </a:prstGeom>
          <a:solidFill>
            <a:srgbClr val="FFFFF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smtClean="0">
              <a:latin typeface="Times" charset="0"/>
              <a:ea typeface="굴림" pitchFamily="50" charset="-127"/>
            </a:endParaRPr>
          </a:p>
        </p:txBody>
      </p:sp>
      <p:sp>
        <p:nvSpPr>
          <p:cNvPr id="74" name="직사각형 73"/>
          <p:cNvSpPr/>
          <p:nvPr/>
        </p:nvSpPr>
        <p:spPr bwMode="auto">
          <a:xfrm>
            <a:off x="8014557" y="2298701"/>
            <a:ext cx="2678400" cy="4425671"/>
          </a:xfrm>
          <a:prstGeom prst="rect">
            <a:avLst/>
          </a:prstGeom>
          <a:solidFill>
            <a:srgbClr val="FFFFFF">
              <a:alpha val="9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smtClean="0">
              <a:latin typeface="Times" charset="0"/>
              <a:ea typeface="굴림" pitchFamily="50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716590" y="4956977"/>
            <a:ext cx="1245216" cy="338518"/>
          </a:xfrm>
          <a:prstGeom prst="rect">
            <a:avLst/>
          </a:prstGeom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Furniture</a:t>
            </a:r>
          </a:p>
        </p:txBody>
      </p:sp>
      <p:sp>
        <p:nvSpPr>
          <p:cNvPr id="90" name="직사각형 89"/>
          <p:cNvSpPr/>
          <p:nvPr/>
        </p:nvSpPr>
        <p:spPr>
          <a:xfrm>
            <a:off x="8596662" y="4956977"/>
            <a:ext cx="1514190" cy="338518"/>
          </a:xfrm>
          <a:prstGeom prst="rect">
            <a:avLst/>
          </a:prstGeom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Ceiling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3198682" y="4956977"/>
            <a:ext cx="1626354" cy="338518"/>
          </a:xfrm>
          <a:prstGeom prst="rect">
            <a:avLst/>
          </a:prstGeom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Door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5922784" y="4956977"/>
            <a:ext cx="1514190" cy="338518"/>
          </a:xfrm>
          <a:prstGeom prst="rect">
            <a:avLst/>
          </a:prstGeom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  <a:cs typeface="Arial" pitchFamily="34" charset="0"/>
                <a:sym typeface="Wingdings" pitchFamily="2" charset="2"/>
              </a:rPr>
              <a:t>Wall</a:t>
            </a:r>
          </a:p>
        </p:txBody>
      </p:sp>
      <p:grpSp>
        <p:nvGrpSpPr>
          <p:cNvPr id="116" name="그룹 115"/>
          <p:cNvGrpSpPr/>
          <p:nvPr/>
        </p:nvGrpSpPr>
        <p:grpSpPr>
          <a:xfrm>
            <a:off x="851649" y="3780631"/>
            <a:ext cx="975098" cy="975096"/>
            <a:chOff x="846106" y="3780631"/>
            <a:chExt cx="975098" cy="975096"/>
          </a:xfrm>
        </p:grpSpPr>
        <p:sp>
          <p:nvSpPr>
            <p:cNvPr id="81" name="타원 80"/>
            <p:cNvSpPr/>
            <p:nvPr/>
          </p:nvSpPr>
          <p:spPr bwMode="auto">
            <a:xfrm>
              <a:off x="846106" y="3780631"/>
              <a:ext cx="975098" cy="975096"/>
            </a:xfrm>
            <a:prstGeom prst="ellipse">
              <a:avLst/>
            </a:prstGeom>
            <a:solidFill>
              <a:srgbClr val="3C4E6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defTabSz="98885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6" name="그룹 53"/>
            <p:cNvGrpSpPr/>
            <p:nvPr/>
          </p:nvGrpSpPr>
          <p:grpSpPr>
            <a:xfrm>
              <a:off x="1064063" y="4122576"/>
              <a:ext cx="515791" cy="287853"/>
              <a:chOff x="1854201" y="2886075"/>
              <a:chExt cx="628650" cy="350838"/>
            </a:xfrm>
            <a:solidFill>
              <a:schemeClr val="bg1"/>
            </a:solidFill>
          </p:grpSpPr>
          <p:sp>
            <p:nvSpPr>
              <p:cNvPr id="7" name="Freeform 18"/>
              <p:cNvSpPr>
                <a:spLocks noEditPoints="1"/>
              </p:cNvSpPr>
              <p:nvPr/>
            </p:nvSpPr>
            <p:spPr bwMode="auto">
              <a:xfrm>
                <a:off x="1854201" y="2886075"/>
                <a:ext cx="628650" cy="350838"/>
              </a:xfrm>
              <a:custGeom>
                <a:avLst/>
                <a:gdLst/>
                <a:ahLst/>
                <a:cxnLst>
                  <a:cxn ang="0">
                    <a:pos x="328" y="38"/>
                  </a:cxn>
                  <a:cxn ang="0">
                    <a:pos x="328" y="29"/>
                  </a:cxn>
                  <a:cxn ang="0">
                    <a:pos x="300" y="0"/>
                  </a:cxn>
                  <a:cxn ang="0">
                    <a:pos x="46" y="0"/>
                  </a:cxn>
                  <a:cxn ang="0">
                    <a:pos x="18" y="29"/>
                  </a:cxn>
                  <a:cxn ang="0">
                    <a:pos x="18" y="38"/>
                  </a:cxn>
                  <a:cxn ang="0">
                    <a:pos x="0" y="38"/>
                  </a:cxn>
                  <a:cxn ang="0">
                    <a:pos x="0" y="114"/>
                  </a:cxn>
                  <a:cxn ang="0">
                    <a:pos x="0" y="122"/>
                  </a:cxn>
                  <a:cxn ang="0">
                    <a:pos x="0" y="166"/>
                  </a:cxn>
                  <a:cxn ang="0">
                    <a:pos x="20" y="166"/>
                  </a:cxn>
                  <a:cxn ang="0">
                    <a:pos x="20" y="192"/>
                  </a:cxn>
                  <a:cxn ang="0">
                    <a:pos x="53" y="192"/>
                  </a:cxn>
                  <a:cxn ang="0">
                    <a:pos x="53" y="166"/>
                  </a:cxn>
                  <a:cxn ang="0">
                    <a:pos x="303" y="166"/>
                  </a:cxn>
                  <a:cxn ang="0">
                    <a:pos x="303" y="192"/>
                  </a:cxn>
                  <a:cxn ang="0">
                    <a:pos x="336" y="192"/>
                  </a:cxn>
                  <a:cxn ang="0">
                    <a:pos x="336" y="166"/>
                  </a:cxn>
                  <a:cxn ang="0">
                    <a:pos x="346" y="166"/>
                  </a:cxn>
                  <a:cxn ang="0">
                    <a:pos x="346" y="122"/>
                  </a:cxn>
                  <a:cxn ang="0">
                    <a:pos x="346" y="114"/>
                  </a:cxn>
                  <a:cxn ang="0">
                    <a:pos x="346" y="38"/>
                  </a:cxn>
                  <a:cxn ang="0">
                    <a:pos x="328" y="38"/>
                  </a:cxn>
                  <a:cxn ang="0">
                    <a:pos x="41" y="180"/>
                  </a:cxn>
                  <a:cxn ang="0">
                    <a:pos x="32" y="180"/>
                  </a:cxn>
                  <a:cxn ang="0">
                    <a:pos x="32" y="169"/>
                  </a:cxn>
                  <a:cxn ang="0">
                    <a:pos x="41" y="169"/>
                  </a:cxn>
                  <a:cxn ang="0">
                    <a:pos x="41" y="180"/>
                  </a:cxn>
                  <a:cxn ang="0">
                    <a:pos x="324" y="180"/>
                  </a:cxn>
                  <a:cxn ang="0">
                    <a:pos x="315" y="180"/>
                  </a:cxn>
                  <a:cxn ang="0">
                    <a:pos x="315" y="169"/>
                  </a:cxn>
                  <a:cxn ang="0">
                    <a:pos x="324" y="169"/>
                  </a:cxn>
                  <a:cxn ang="0">
                    <a:pos x="324" y="180"/>
                  </a:cxn>
                  <a:cxn ang="0">
                    <a:pos x="334" y="50"/>
                  </a:cxn>
                  <a:cxn ang="0">
                    <a:pos x="334" y="110"/>
                  </a:cxn>
                  <a:cxn ang="0">
                    <a:pos x="311" y="110"/>
                  </a:cxn>
                  <a:cxn ang="0">
                    <a:pos x="311" y="50"/>
                  </a:cxn>
                  <a:cxn ang="0">
                    <a:pos x="334" y="50"/>
                  </a:cxn>
                  <a:cxn ang="0">
                    <a:pos x="12" y="50"/>
                  </a:cxn>
                  <a:cxn ang="0">
                    <a:pos x="35" y="50"/>
                  </a:cxn>
                  <a:cxn ang="0">
                    <a:pos x="35" y="110"/>
                  </a:cxn>
                  <a:cxn ang="0">
                    <a:pos x="12" y="110"/>
                  </a:cxn>
                  <a:cxn ang="0">
                    <a:pos x="12" y="50"/>
                  </a:cxn>
                  <a:cxn ang="0">
                    <a:pos x="12" y="126"/>
                  </a:cxn>
                  <a:cxn ang="0">
                    <a:pos x="334" y="126"/>
                  </a:cxn>
                  <a:cxn ang="0">
                    <a:pos x="334" y="154"/>
                  </a:cxn>
                  <a:cxn ang="0">
                    <a:pos x="12" y="154"/>
                  </a:cxn>
                  <a:cxn ang="0">
                    <a:pos x="12" y="126"/>
                  </a:cxn>
                  <a:cxn ang="0">
                    <a:pos x="47" y="114"/>
                  </a:cxn>
                  <a:cxn ang="0">
                    <a:pos x="47" y="38"/>
                  </a:cxn>
                  <a:cxn ang="0">
                    <a:pos x="30" y="38"/>
                  </a:cxn>
                  <a:cxn ang="0">
                    <a:pos x="30" y="29"/>
                  </a:cxn>
                  <a:cxn ang="0">
                    <a:pos x="46" y="12"/>
                  </a:cxn>
                  <a:cxn ang="0">
                    <a:pos x="300" y="12"/>
                  </a:cxn>
                  <a:cxn ang="0">
                    <a:pos x="316" y="29"/>
                  </a:cxn>
                  <a:cxn ang="0">
                    <a:pos x="316" y="38"/>
                  </a:cxn>
                  <a:cxn ang="0">
                    <a:pos x="299" y="38"/>
                  </a:cxn>
                  <a:cxn ang="0">
                    <a:pos x="299" y="114"/>
                  </a:cxn>
                  <a:cxn ang="0">
                    <a:pos x="47" y="114"/>
                  </a:cxn>
                </a:cxnLst>
                <a:rect l="0" t="0" r="r" b="b"/>
                <a:pathLst>
                  <a:path w="346" h="192">
                    <a:moveTo>
                      <a:pt x="328" y="38"/>
                    </a:moveTo>
                    <a:cubicBezTo>
                      <a:pt x="328" y="29"/>
                      <a:pt x="328" y="29"/>
                      <a:pt x="328" y="29"/>
                    </a:cubicBezTo>
                    <a:cubicBezTo>
                      <a:pt x="328" y="13"/>
                      <a:pt x="315" y="0"/>
                      <a:pt x="30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1" y="0"/>
                      <a:pt x="18" y="13"/>
                      <a:pt x="18" y="29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20" y="166"/>
                      <a:pt x="20" y="166"/>
                      <a:pt x="20" y="166"/>
                    </a:cubicBezTo>
                    <a:cubicBezTo>
                      <a:pt x="20" y="192"/>
                      <a:pt x="20" y="192"/>
                      <a:pt x="20" y="192"/>
                    </a:cubicBezTo>
                    <a:cubicBezTo>
                      <a:pt x="53" y="192"/>
                      <a:pt x="53" y="192"/>
                      <a:pt x="53" y="192"/>
                    </a:cubicBezTo>
                    <a:cubicBezTo>
                      <a:pt x="53" y="166"/>
                      <a:pt x="53" y="166"/>
                      <a:pt x="53" y="166"/>
                    </a:cubicBezTo>
                    <a:cubicBezTo>
                      <a:pt x="303" y="166"/>
                      <a:pt x="303" y="166"/>
                      <a:pt x="303" y="166"/>
                    </a:cubicBezTo>
                    <a:cubicBezTo>
                      <a:pt x="303" y="192"/>
                      <a:pt x="303" y="192"/>
                      <a:pt x="303" y="192"/>
                    </a:cubicBezTo>
                    <a:cubicBezTo>
                      <a:pt x="336" y="192"/>
                      <a:pt x="336" y="192"/>
                      <a:pt x="336" y="192"/>
                    </a:cubicBezTo>
                    <a:cubicBezTo>
                      <a:pt x="336" y="166"/>
                      <a:pt x="336" y="166"/>
                      <a:pt x="336" y="166"/>
                    </a:cubicBezTo>
                    <a:cubicBezTo>
                      <a:pt x="346" y="166"/>
                      <a:pt x="346" y="166"/>
                      <a:pt x="346" y="166"/>
                    </a:cubicBezTo>
                    <a:cubicBezTo>
                      <a:pt x="346" y="122"/>
                      <a:pt x="346" y="122"/>
                      <a:pt x="346" y="122"/>
                    </a:cubicBezTo>
                    <a:cubicBezTo>
                      <a:pt x="346" y="114"/>
                      <a:pt x="346" y="114"/>
                      <a:pt x="346" y="114"/>
                    </a:cubicBezTo>
                    <a:cubicBezTo>
                      <a:pt x="346" y="38"/>
                      <a:pt x="346" y="38"/>
                      <a:pt x="346" y="38"/>
                    </a:cubicBezTo>
                    <a:lnTo>
                      <a:pt x="328" y="38"/>
                    </a:lnTo>
                    <a:close/>
                    <a:moveTo>
                      <a:pt x="41" y="180"/>
                    </a:moveTo>
                    <a:cubicBezTo>
                      <a:pt x="32" y="180"/>
                      <a:pt x="32" y="180"/>
                      <a:pt x="32" y="180"/>
                    </a:cubicBezTo>
                    <a:cubicBezTo>
                      <a:pt x="32" y="169"/>
                      <a:pt x="32" y="169"/>
                      <a:pt x="32" y="169"/>
                    </a:cubicBezTo>
                    <a:cubicBezTo>
                      <a:pt x="41" y="169"/>
                      <a:pt x="41" y="169"/>
                      <a:pt x="41" y="169"/>
                    </a:cubicBezTo>
                    <a:lnTo>
                      <a:pt x="41" y="180"/>
                    </a:lnTo>
                    <a:close/>
                    <a:moveTo>
                      <a:pt x="324" y="180"/>
                    </a:moveTo>
                    <a:cubicBezTo>
                      <a:pt x="315" y="180"/>
                      <a:pt x="315" y="180"/>
                      <a:pt x="315" y="180"/>
                    </a:cubicBezTo>
                    <a:cubicBezTo>
                      <a:pt x="315" y="169"/>
                      <a:pt x="315" y="169"/>
                      <a:pt x="315" y="169"/>
                    </a:cubicBezTo>
                    <a:cubicBezTo>
                      <a:pt x="324" y="169"/>
                      <a:pt x="324" y="169"/>
                      <a:pt x="324" y="169"/>
                    </a:cubicBezTo>
                    <a:lnTo>
                      <a:pt x="324" y="180"/>
                    </a:lnTo>
                    <a:close/>
                    <a:moveTo>
                      <a:pt x="334" y="50"/>
                    </a:moveTo>
                    <a:cubicBezTo>
                      <a:pt x="334" y="110"/>
                      <a:pt x="334" y="110"/>
                      <a:pt x="334" y="110"/>
                    </a:cubicBezTo>
                    <a:cubicBezTo>
                      <a:pt x="311" y="110"/>
                      <a:pt x="311" y="110"/>
                      <a:pt x="311" y="110"/>
                    </a:cubicBezTo>
                    <a:cubicBezTo>
                      <a:pt x="311" y="50"/>
                      <a:pt x="311" y="50"/>
                      <a:pt x="311" y="50"/>
                    </a:cubicBezTo>
                    <a:lnTo>
                      <a:pt x="334" y="50"/>
                    </a:lnTo>
                    <a:close/>
                    <a:moveTo>
                      <a:pt x="12" y="50"/>
                    </a:move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12" y="110"/>
                      <a:pt x="12" y="110"/>
                      <a:pt x="12" y="110"/>
                    </a:cubicBezTo>
                    <a:lnTo>
                      <a:pt x="12" y="50"/>
                    </a:lnTo>
                    <a:close/>
                    <a:moveTo>
                      <a:pt x="12" y="126"/>
                    </a:moveTo>
                    <a:cubicBezTo>
                      <a:pt x="334" y="126"/>
                      <a:pt x="334" y="126"/>
                      <a:pt x="334" y="126"/>
                    </a:cubicBezTo>
                    <a:cubicBezTo>
                      <a:pt x="334" y="154"/>
                      <a:pt x="334" y="154"/>
                      <a:pt x="334" y="154"/>
                    </a:cubicBezTo>
                    <a:cubicBezTo>
                      <a:pt x="12" y="154"/>
                      <a:pt x="12" y="154"/>
                      <a:pt x="12" y="154"/>
                    </a:cubicBezTo>
                    <a:lnTo>
                      <a:pt x="12" y="126"/>
                    </a:lnTo>
                    <a:close/>
                    <a:moveTo>
                      <a:pt x="47" y="114"/>
                    </a:moveTo>
                    <a:cubicBezTo>
                      <a:pt x="47" y="38"/>
                      <a:pt x="47" y="38"/>
                      <a:pt x="47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0"/>
                      <a:pt x="37" y="12"/>
                      <a:pt x="46" y="12"/>
                    </a:cubicBezTo>
                    <a:cubicBezTo>
                      <a:pt x="300" y="12"/>
                      <a:pt x="300" y="12"/>
                      <a:pt x="300" y="12"/>
                    </a:cubicBezTo>
                    <a:cubicBezTo>
                      <a:pt x="309" y="12"/>
                      <a:pt x="316" y="20"/>
                      <a:pt x="316" y="29"/>
                    </a:cubicBezTo>
                    <a:cubicBezTo>
                      <a:pt x="316" y="38"/>
                      <a:pt x="316" y="38"/>
                      <a:pt x="316" y="38"/>
                    </a:cubicBezTo>
                    <a:cubicBezTo>
                      <a:pt x="299" y="38"/>
                      <a:pt x="299" y="38"/>
                      <a:pt x="299" y="38"/>
                    </a:cubicBezTo>
                    <a:cubicBezTo>
                      <a:pt x="299" y="114"/>
                      <a:pt x="299" y="114"/>
                      <a:pt x="299" y="114"/>
                    </a:cubicBezTo>
                    <a:lnTo>
                      <a:pt x="47" y="1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19"/>
              <p:cNvSpPr>
                <a:spLocks noEditPoints="1"/>
              </p:cNvSpPr>
              <p:nvPr/>
            </p:nvSpPr>
            <p:spPr bwMode="auto">
              <a:xfrm>
                <a:off x="1989138" y="2943225"/>
                <a:ext cx="31750" cy="317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9"/>
                  </a:cxn>
                  <a:cxn ang="0">
                    <a:pos x="9" y="18"/>
                  </a:cxn>
                  <a:cxn ang="0">
                    <a:pos x="18" y="9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6" y="9"/>
                  </a:cxn>
                  <a:cxn ang="0">
                    <a:pos x="9" y="6"/>
                  </a:cxn>
                  <a:cxn ang="0">
                    <a:pos x="12" y="9"/>
                  </a:cxn>
                  <a:cxn ang="0">
                    <a:pos x="9" y="12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  <a:moveTo>
                      <a:pt x="9" y="12"/>
                    </a:moveTo>
                    <a:cubicBezTo>
                      <a:pt x="7" y="12"/>
                      <a:pt x="6" y="11"/>
                      <a:pt x="6" y="9"/>
                    </a:cubicBezTo>
                    <a:cubicBezTo>
                      <a:pt x="6" y="8"/>
                      <a:pt x="7" y="6"/>
                      <a:pt x="9" y="6"/>
                    </a:cubicBezTo>
                    <a:cubicBezTo>
                      <a:pt x="11" y="6"/>
                      <a:pt x="12" y="8"/>
                      <a:pt x="12" y="9"/>
                    </a:cubicBezTo>
                    <a:cubicBezTo>
                      <a:pt x="12" y="11"/>
                      <a:pt x="11" y="12"/>
                      <a:pt x="9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20"/>
              <p:cNvSpPr>
                <a:spLocks noEditPoints="1"/>
              </p:cNvSpPr>
              <p:nvPr/>
            </p:nvSpPr>
            <p:spPr bwMode="auto">
              <a:xfrm>
                <a:off x="1989138" y="3030538"/>
                <a:ext cx="31750" cy="3333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9"/>
                  </a:cxn>
                  <a:cxn ang="0">
                    <a:pos x="9" y="18"/>
                  </a:cxn>
                  <a:cxn ang="0">
                    <a:pos x="18" y="9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6" y="9"/>
                  </a:cxn>
                  <a:cxn ang="0">
                    <a:pos x="9" y="6"/>
                  </a:cxn>
                  <a:cxn ang="0">
                    <a:pos x="12" y="9"/>
                  </a:cxn>
                  <a:cxn ang="0">
                    <a:pos x="9" y="12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  <a:moveTo>
                      <a:pt x="9" y="12"/>
                    </a:moveTo>
                    <a:cubicBezTo>
                      <a:pt x="7" y="12"/>
                      <a:pt x="6" y="11"/>
                      <a:pt x="6" y="9"/>
                    </a:cubicBezTo>
                    <a:cubicBezTo>
                      <a:pt x="6" y="8"/>
                      <a:pt x="7" y="6"/>
                      <a:pt x="9" y="6"/>
                    </a:cubicBezTo>
                    <a:cubicBezTo>
                      <a:pt x="11" y="6"/>
                      <a:pt x="12" y="8"/>
                      <a:pt x="12" y="9"/>
                    </a:cubicBezTo>
                    <a:cubicBezTo>
                      <a:pt x="12" y="11"/>
                      <a:pt x="11" y="12"/>
                      <a:pt x="9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21"/>
              <p:cNvSpPr>
                <a:spLocks noEditPoints="1"/>
              </p:cNvSpPr>
              <p:nvPr/>
            </p:nvSpPr>
            <p:spPr bwMode="auto">
              <a:xfrm>
                <a:off x="2144713" y="2943225"/>
                <a:ext cx="33338" cy="317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9"/>
                  </a:cxn>
                  <a:cxn ang="0">
                    <a:pos x="9" y="18"/>
                  </a:cxn>
                  <a:cxn ang="0">
                    <a:pos x="18" y="9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6" y="9"/>
                  </a:cxn>
                  <a:cxn ang="0">
                    <a:pos x="9" y="6"/>
                  </a:cxn>
                  <a:cxn ang="0">
                    <a:pos x="12" y="9"/>
                  </a:cxn>
                  <a:cxn ang="0">
                    <a:pos x="9" y="12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  <a:moveTo>
                      <a:pt x="9" y="12"/>
                    </a:moveTo>
                    <a:cubicBezTo>
                      <a:pt x="8" y="12"/>
                      <a:pt x="6" y="11"/>
                      <a:pt x="6" y="9"/>
                    </a:cubicBezTo>
                    <a:cubicBezTo>
                      <a:pt x="6" y="8"/>
                      <a:pt x="8" y="6"/>
                      <a:pt x="9" y="6"/>
                    </a:cubicBezTo>
                    <a:cubicBezTo>
                      <a:pt x="11" y="6"/>
                      <a:pt x="12" y="8"/>
                      <a:pt x="12" y="9"/>
                    </a:cubicBezTo>
                    <a:cubicBezTo>
                      <a:pt x="12" y="11"/>
                      <a:pt x="11" y="12"/>
                      <a:pt x="9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22"/>
              <p:cNvSpPr>
                <a:spLocks noEditPoints="1"/>
              </p:cNvSpPr>
              <p:nvPr/>
            </p:nvSpPr>
            <p:spPr bwMode="auto">
              <a:xfrm>
                <a:off x="2144713" y="3030538"/>
                <a:ext cx="33338" cy="3333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9"/>
                  </a:cxn>
                  <a:cxn ang="0">
                    <a:pos x="9" y="18"/>
                  </a:cxn>
                  <a:cxn ang="0">
                    <a:pos x="18" y="9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6" y="9"/>
                  </a:cxn>
                  <a:cxn ang="0">
                    <a:pos x="9" y="6"/>
                  </a:cxn>
                  <a:cxn ang="0">
                    <a:pos x="12" y="9"/>
                  </a:cxn>
                  <a:cxn ang="0">
                    <a:pos x="9" y="12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  <a:moveTo>
                      <a:pt x="9" y="12"/>
                    </a:moveTo>
                    <a:cubicBezTo>
                      <a:pt x="8" y="12"/>
                      <a:pt x="6" y="11"/>
                      <a:pt x="6" y="9"/>
                    </a:cubicBezTo>
                    <a:cubicBezTo>
                      <a:pt x="6" y="8"/>
                      <a:pt x="8" y="6"/>
                      <a:pt x="9" y="6"/>
                    </a:cubicBezTo>
                    <a:cubicBezTo>
                      <a:pt x="11" y="6"/>
                      <a:pt x="12" y="8"/>
                      <a:pt x="12" y="9"/>
                    </a:cubicBezTo>
                    <a:cubicBezTo>
                      <a:pt x="12" y="11"/>
                      <a:pt x="11" y="12"/>
                      <a:pt x="9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23"/>
              <p:cNvSpPr>
                <a:spLocks noEditPoints="1"/>
              </p:cNvSpPr>
              <p:nvPr/>
            </p:nvSpPr>
            <p:spPr bwMode="auto">
              <a:xfrm>
                <a:off x="2303463" y="2943225"/>
                <a:ext cx="31750" cy="317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9"/>
                  </a:cxn>
                  <a:cxn ang="0">
                    <a:pos x="9" y="18"/>
                  </a:cxn>
                  <a:cxn ang="0">
                    <a:pos x="18" y="9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6" y="9"/>
                  </a:cxn>
                  <a:cxn ang="0">
                    <a:pos x="9" y="6"/>
                  </a:cxn>
                  <a:cxn ang="0">
                    <a:pos x="12" y="9"/>
                  </a:cxn>
                  <a:cxn ang="0">
                    <a:pos x="9" y="12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  <a:moveTo>
                      <a:pt x="9" y="12"/>
                    </a:moveTo>
                    <a:cubicBezTo>
                      <a:pt x="7" y="12"/>
                      <a:pt x="6" y="11"/>
                      <a:pt x="6" y="9"/>
                    </a:cubicBezTo>
                    <a:cubicBezTo>
                      <a:pt x="6" y="8"/>
                      <a:pt x="7" y="6"/>
                      <a:pt x="9" y="6"/>
                    </a:cubicBezTo>
                    <a:cubicBezTo>
                      <a:pt x="10" y="6"/>
                      <a:pt x="12" y="8"/>
                      <a:pt x="12" y="9"/>
                    </a:cubicBezTo>
                    <a:cubicBezTo>
                      <a:pt x="12" y="11"/>
                      <a:pt x="10" y="12"/>
                      <a:pt x="9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24"/>
              <p:cNvSpPr>
                <a:spLocks noEditPoints="1"/>
              </p:cNvSpPr>
              <p:nvPr/>
            </p:nvSpPr>
            <p:spPr bwMode="auto">
              <a:xfrm>
                <a:off x="2303463" y="3030538"/>
                <a:ext cx="31750" cy="3333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9"/>
                  </a:cxn>
                  <a:cxn ang="0">
                    <a:pos x="9" y="18"/>
                  </a:cxn>
                  <a:cxn ang="0">
                    <a:pos x="18" y="9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6" y="9"/>
                  </a:cxn>
                  <a:cxn ang="0">
                    <a:pos x="9" y="6"/>
                  </a:cxn>
                  <a:cxn ang="0">
                    <a:pos x="12" y="9"/>
                  </a:cxn>
                  <a:cxn ang="0">
                    <a:pos x="9" y="12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  <a:close/>
                    <a:moveTo>
                      <a:pt x="9" y="12"/>
                    </a:moveTo>
                    <a:cubicBezTo>
                      <a:pt x="7" y="12"/>
                      <a:pt x="6" y="11"/>
                      <a:pt x="6" y="9"/>
                    </a:cubicBezTo>
                    <a:cubicBezTo>
                      <a:pt x="6" y="8"/>
                      <a:pt x="7" y="6"/>
                      <a:pt x="9" y="6"/>
                    </a:cubicBezTo>
                    <a:cubicBezTo>
                      <a:pt x="10" y="6"/>
                      <a:pt x="12" y="8"/>
                      <a:pt x="12" y="9"/>
                    </a:cubicBezTo>
                    <a:cubicBezTo>
                      <a:pt x="12" y="11"/>
                      <a:pt x="10" y="12"/>
                      <a:pt x="9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17" name="그룹 116"/>
          <p:cNvGrpSpPr/>
          <p:nvPr/>
        </p:nvGrpSpPr>
        <p:grpSpPr>
          <a:xfrm>
            <a:off x="3524310" y="3780631"/>
            <a:ext cx="975098" cy="975096"/>
            <a:chOff x="3511457" y="3780631"/>
            <a:chExt cx="975098" cy="975096"/>
          </a:xfrm>
        </p:grpSpPr>
        <p:sp>
          <p:nvSpPr>
            <p:cNvPr id="96" name="타원 95"/>
            <p:cNvSpPr/>
            <p:nvPr/>
          </p:nvSpPr>
          <p:spPr bwMode="auto">
            <a:xfrm>
              <a:off x="3511457" y="3780631"/>
              <a:ext cx="975098" cy="975096"/>
            </a:xfrm>
            <a:prstGeom prst="ellipse">
              <a:avLst/>
            </a:prstGeom>
            <a:solidFill>
              <a:srgbClr val="4D648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marR="0" indent="0" defTabSz="988859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17" name="그룹 75"/>
            <p:cNvGrpSpPr/>
            <p:nvPr/>
          </p:nvGrpSpPr>
          <p:grpSpPr>
            <a:xfrm>
              <a:off x="3846978" y="4008924"/>
              <a:ext cx="277536" cy="512933"/>
              <a:chOff x="4346568" y="5130823"/>
              <a:chExt cx="545050" cy="100726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>
                <a:off x="4440053" y="5601770"/>
                <a:ext cx="80748" cy="11776"/>
              </a:xfrm>
              <a:custGeom>
                <a:avLst/>
                <a:gdLst/>
                <a:ahLst/>
                <a:cxnLst>
                  <a:cxn ang="0">
                    <a:pos x="310" y="23"/>
                  </a:cxn>
                  <a:cxn ang="0">
                    <a:pos x="287" y="46"/>
                  </a:cxn>
                  <a:cxn ang="0">
                    <a:pos x="23" y="46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23" y="0"/>
                  </a:cxn>
                  <a:cxn ang="0">
                    <a:pos x="287" y="0"/>
                  </a:cxn>
                  <a:cxn ang="0">
                    <a:pos x="310" y="23"/>
                  </a:cxn>
                </a:cxnLst>
                <a:rect l="0" t="0" r="r" b="b"/>
                <a:pathLst>
                  <a:path w="310" h="46">
                    <a:moveTo>
                      <a:pt x="310" y="23"/>
                    </a:moveTo>
                    <a:cubicBezTo>
                      <a:pt x="310" y="36"/>
                      <a:pt x="300" y="46"/>
                      <a:pt x="287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87" y="0"/>
                      <a:pt x="287" y="0"/>
                      <a:pt x="287" y="0"/>
                    </a:cubicBezTo>
                    <a:cubicBezTo>
                      <a:pt x="300" y="0"/>
                      <a:pt x="310" y="10"/>
                      <a:pt x="31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4423952" y="5585429"/>
                <a:ext cx="41336" cy="44219"/>
              </a:xfrm>
              <a:custGeom>
                <a:avLst/>
                <a:gdLst/>
                <a:ahLst/>
                <a:cxnLst>
                  <a:cxn ang="0">
                    <a:pos x="45" y="85"/>
                  </a:cxn>
                  <a:cxn ang="0">
                    <a:pos x="86" y="44"/>
                  </a:cxn>
                  <a:cxn ang="0">
                    <a:pos x="159" y="44"/>
                  </a:cxn>
                  <a:cxn ang="0">
                    <a:pos x="85" y="0"/>
                  </a:cxn>
                  <a:cxn ang="0">
                    <a:pos x="0" y="85"/>
                  </a:cxn>
                  <a:cxn ang="0">
                    <a:pos x="85" y="170"/>
                  </a:cxn>
                  <a:cxn ang="0">
                    <a:pos x="159" y="126"/>
                  </a:cxn>
                  <a:cxn ang="0">
                    <a:pos x="86" y="126"/>
                  </a:cxn>
                  <a:cxn ang="0">
                    <a:pos x="45" y="85"/>
                  </a:cxn>
                </a:cxnLst>
                <a:rect l="0" t="0" r="r" b="b"/>
                <a:pathLst>
                  <a:path w="159" h="170">
                    <a:moveTo>
                      <a:pt x="45" y="85"/>
                    </a:moveTo>
                    <a:cubicBezTo>
                      <a:pt x="45" y="62"/>
                      <a:pt x="63" y="44"/>
                      <a:pt x="86" y="44"/>
                    </a:cubicBezTo>
                    <a:cubicBezTo>
                      <a:pt x="159" y="44"/>
                      <a:pt x="159" y="44"/>
                      <a:pt x="159" y="44"/>
                    </a:cubicBezTo>
                    <a:cubicBezTo>
                      <a:pt x="145" y="18"/>
                      <a:pt x="117" y="0"/>
                      <a:pt x="85" y="0"/>
                    </a:cubicBezTo>
                    <a:cubicBezTo>
                      <a:pt x="38" y="0"/>
                      <a:pt x="0" y="38"/>
                      <a:pt x="0" y="85"/>
                    </a:cubicBezTo>
                    <a:cubicBezTo>
                      <a:pt x="0" y="132"/>
                      <a:pt x="38" y="170"/>
                      <a:pt x="85" y="170"/>
                    </a:cubicBezTo>
                    <a:cubicBezTo>
                      <a:pt x="117" y="170"/>
                      <a:pt x="145" y="152"/>
                      <a:pt x="159" y="126"/>
                    </a:cubicBezTo>
                    <a:cubicBezTo>
                      <a:pt x="86" y="126"/>
                      <a:pt x="86" y="126"/>
                      <a:pt x="86" y="126"/>
                    </a:cubicBezTo>
                    <a:cubicBezTo>
                      <a:pt x="63" y="126"/>
                      <a:pt x="45" y="108"/>
                      <a:pt x="45" y="8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9"/>
              <p:cNvSpPr>
                <a:spLocks noEditPoints="1"/>
              </p:cNvSpPr>
              <p:nvPr/>
            </p:nvSpPr>
            <p:spPr bwMode="auto">
              <a:xfrm>
                <a:off x="4429960" y="5651517"/>
                <a:ext cx="31482" cy="31722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61"/>
                  </a:cxn>
                  <a:cxn ang="0">
                    <a:pos x="60" y="122"/>
                  </a:cxn>
                  <a:cxn ang="0">
                    <a:pos x="121" y="61"/>
                  </a:cxn>
                  <a:cxn ang="0">
                    <a:pos x="60" y="0"/>
                  </a:cxn>
                  <a:cxn ang="0">
                    <a:pos x="63" y="31"/>
                  </a:cxn>
                  <a:cxn ang="0">
                    <a:pos x="63" y="41"/>
                  </a:cxn>
                  <a:cxn ang="0">
                    <a:pos x="57" y="41"/>
                  </a:cxn>
                  <a:cxn ang="0">
                    <a:pos x="57" y="31"/>
                  </a:cxn>
                  <a:cxn ang="0">
                    <a:pos x="50" y="21"/>
                  </a:cxn>
                  <a:cxn ang="0">
                    <a:pos x="60" y="10"/>
                  </a:cxn>
                  <a:cxn ang="0">
                    <a:pos x="71" y="21"/>
                  </a:cxn>
                  <a:cxn ang="0">
                    <a:pos x="63" y="31"/>
                  </a:cxn>
                </a:cxnLst>
                <a:rect l="0" t="0" r="r" b="b"/>
                <a:pathLst>
                  <a:path w="121" h="122">
                    <a:moveTo>
                      <a:pt x="60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5"/>
                      <a:pt x="27" y="122"/>
                      <a:pt x="60" y="122"/>
                    </a:cubicBezTo>
                    <a:cubicBezTo>
                      <a:pt x="94" y="122"/>
                      <a:pt x="121" y="95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lose/>
                    <a:moveTo>
                      <a:pt x="63" y="31"/>
                    </a:moveTo>
                    <a:cubicBezTo>
                      <a:pt x="63" y="41"/>
                      <a:pt x="63" y="41"/>
                      <a:pt x="63" y="41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3" y="30"/>
                      <a:pt x="50" y="26"/>
                      <a:pt x="50" y="21"/>
                    </a:cubicBezTo>
                    <a:cubicBezTo>
                      <a:pt x="50" y="15"/>
                      <a:pt x="54" y="10"/>
                      <a:pt x="60" y="10"/>
                    </a:cubicBezTo>
                    <a:cubicBezTo>
                      <a:pt x="66" y="10"/>
                      <a:pt x="71" y="15"/>
                      <a:pt x="71" y="21"/>
                    </a:cubicBezTo>
                    <a:cubicBezTo>
                      <a:pt x="71" y="26"/>
                      <a:pt x="68" y="30"/>
                      <a:pt x="63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4346568" y="5130823"/>
                <a:ext cx="545050" cy="1007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762"/>
                  </a:cxn>
                  <a:cxn ang="0">
                    <a:pos x="2268" y="4762"/>
                  </a:cxn>
                  <a:cxn ang="0">
                    <a:pos x="2268" y="0"/>
                  </a:cxn>
                  <a:cxn ang="0">
                    <a:pos x="0" y="0"/>
                  </a:cxn>
                  <a:cxn ang="0">
                    <a:pos x="2085" y="4602"/>
                  </a:cxn>
                  <a:cxn ang="0">
                    <a:pos x="183" y="4602"/>
                  </a:cxn>
                  <a:cxn ang="0">
                    <a:pos x="183" y="160"/>
                  </a:cxn>
                  <a:cxn ang="0">
                    <a:pos x="2085" y="160"/>
                  </a:cxn>
                  <a:cxn ang="0">
                    <a:pos x="2085" y="4602"/>
                  </a:cxn>
                </a:cxnLst>
                <a:rect l="0" t="0" r="r" b="b"/>
                <a:pathLst>
                  <a:path w="2268" h="4762">
                    <a:moveTo>
                      <a:pt x="0" y="0"/>
                    </a:moveTo>
                    <a:lnTo>
                      <a:pt x="0" y="4762"/>
                    </a:lnTo>
                    <a:lnTo>
                      <a:pt x="2268" y="4762"/>
                    </a:lnTo>
                    <a:lnTo>
                      <a:pt x="2268" y="0"/>
                    </a:lnTo>
                    <a:lnTo>
                      <a:pt x="0" y="0"/>
                    </a:lnTo>
                    <a:close/>
                    <a:moveTo>
                      <a:pt x="2085" y="4602"/>
                    </a:moveTo>
                    <a:lnTo>
                      <a:pt x="183" y="4602"/>
                    </a:lnTo>
                    <a:lnTo>
                      <a:pt x="183" y="160"/>
                    </a:lnTo>
                    <a:lnTo>
                      <a:pt x="2085" y="160"/>
                    </a:lnTo>
                    <a:lnTo>
                      <a:pt x="2085" y="46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22" name="그룹 74"/>
              <p:cNvGrpSpPr/>
              <p:nvPr/>
            </p:nvGrpSpPr>
            <p:grpSpPr>
              <a:xfrm>
                <a:off x="4469034" y="5259572"/>
                <a:ext cx="296707" cy="286621"/>
                <a:chOff x="3699530" y="4667249"/>
                <a:chExt cx="313064" cy="302419"/>
              </a:xfrm>
              <a:noFill/>
            </p:grpSpPr>
            <p:sp>
              <p:nvSpPr>
                <p:cNvPr id="26" name="직사각형 25"/>
                <p:cNvSpPr/>
                <p:nvPr/>
              </p:nvSpPr>
              <p:spPr bwMode="auto">
                <a:xfrm>
                  <a:off x="3699530" y="4667249"/>
                  <a:ext cx="99527" cy="302419"/>
                </a:xfrm>
                <a:prstGeom prst="rect">
                  <a:avLst/>
                </a:prstGeom>
                <a:grpFill/>
                <a:ln w="1016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R="0" indent="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mtClean="0"/>
                </a:p>
              </p:txBody>
            </p:sp>
            <p:sp>
              <p:nvSpPr>
                <p:cNvPr id="27" name="직사각형 26"/>
                <p:cNvSpPr/>
                <p:nvPr/>
              </p:nvSpPr>
              <p:spPr bwMode="auto">
                <a:xfrm>
                  <a:off x="3913067" y="4667249"/>
                  <a:ext cx="99527" cy="302419"/>
                </a:xfrm>
                <a:prstGeom prst="rect">
                  <a:avLst/>
                </a:prstGeom>
                <a:grpFill/>
                <a:ln w="1016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R="0" indent="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mtClean="0"/>
                </a:p>
              </p:txBody>
            </p:sp>
          </p:grpSp>
          <p:grpSp>
            <p:nvGrpSpPr>
              <p:cNvPr id="23" name="그룹 75"/>
              <p:cNvGrpSpPr/>
              <p:nvPr/>
            </p:nvGrpSpPr>
            <p:grpSpPr>
              <a:xfrm>
                <a:off x="4469067" y="5720717"/>
                <a:ext cx="296709" cy="286621"/>
                <a:chOff x="3699516" y="4667249"/>
                <a:chExt cx="313062" cy="302419"/>
              </a:xfrm>
              <a:noFill/>
            </p:grpSpPr>
            <p:sp>
              <p:nvSpPr>
                <p:cNvPr id="24" name="직사각형 23"/>
                <p:cNvSpPr/>
                <p:nvPr/>
              </p:nvSpPr>
              <p:spPr bwMode="auto">
                <a:xfrm>
                  <a:off x="3699516" y="4667249"/>
                  <a:ext cx="99527" cy="302419"/>
                </a:xfrm>
                <a:prstGeom prst="rect">
                  <a:avLst/>
                </a:prstGeom>
                <a:grpFill/>
                <a:ln w="1016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R="0" indent="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mtClean="0"/>
                </a:p>
              </p:txBody>
            </p:sp>
            <p:sp>
              <p:nvSpPr>
                <p:cNvPr id="25" name="직사각형 24"/>
                <p:cNvSpPr/>
                <p:nvPr/>
              </p:nvSpPr>
              <p:spPr bwMode="auto">
                <a:xfrm>
                  <a:off x="3913051" y="4667249"/>
                  <a:ext cx="99527" cy="302419"/>
                </a:xfrm>
                <a:prstGeom prst="rect">
                  <a:avLst/>
                </a:prstGeom>
                <a:grpFill/>
                <a:ln w="1016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R="0" indent="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mtClean="0"/>
                </a:p>
              </p:txBody>
            </p:sp>
          </p:grpSp>
        </p:grpSp>
      </p:grpSp>
      <p:grpSp>
        <p:nvGrpSpPr>
          <p:cNvPr id="118" name="그룹 117"/>
          <p:cNvGrpSpPr/>
          <p:nvPr/>
        </p:nvGrpSpPr>
        <p:grpSpPr>
          <a:xfrm>
            <a:off x="6189825" y="3778126"/>
            <a:ext cx="980108" cy="980106"/>
            <a:chOff x="6203629" y="3778126"/>
            <a:chExt cx="980108" cy="980106"/>
          </a:xfrm>
        </p:grpSpPr>
        <p:sp>
          <p:nvSpPr>
            <p:cNvPr id="109" name="타원 108"/>
            <p:cNvSpPr/>
            <p:nvPr/>
          </p:nvSpPr>
          <p:spPr bwMode="auto">
            <a:xfrm>
              <a:off x="6203629" y="3778126"/>
              <a:ext cx="980108" cy="980106"/>
            </a:xfrm>
            <a:prstGeom prst="ellipse">
              <a:avLst/>
            </a:prstGeom>
            <a:solidFill>
              <a:srgbClr val="3C4E6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marR="0" indent="0" defTabSz="988859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33" name="그룹 54"/>
            <p:cNvGrpSpPr/>
            <p:nvPr/>
          </p:nvGrpSpPr>
          <p:grpSpPr>
            <a:xfrm>
              <a:off x="6484145" y="4087021"/>
              <a:ext cx="413132" cy="352747"/>
              <a:chOff x="6945541" y="4575160"/>
              <a:chExt cx="322637" cy="275483"/>
            </a:xfrm>
            <a:solidFill>
              <a:schemeClr val="bg1"/>
            </a:solidFill>
          </p:grpSpPr>
          <p:sp>
            <p:nvSpPr>
              <p:cNvPr id="34" name="Freeform 5"/>
              <p:cNvSpPr>
                <a:spLocks/>
              </p:cNvSpPr>
              <p:nvPr/>
            </p:nvSpPr>
            <p:spPr bwMode="auto">
              <a:xfrm>
                <a:off x="7021237" y="4648374"/>
                <a:ext cx="114164" cy="57082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4" y="19"/>
                  </a:cxn>
                  <a:cxn ang="0">
                    <a:pos x="33" y="19"/>
                  </a:cxn>
                  <a:cxn ang="0">
                    <a:pos x="38" y="14"/>
                  </a:cxn>
                  <a:cxn ang="0">
                    <a:pos x="38" y="5"/>
                  </a:cxn>
                  <a:cxn ang="0">
                    <a:pos x="33" y="0"/>
                  </a:cxn>
                </a:cxnLst>
                <a:rect l="0" t="0" r="r" b="b"/>
                <a:pathLst>
                  <a:path w="38" h="19">
                    <a:moveTo>
                      <a:pt x="3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4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6" y="19"/>
                      <a:pt x="38" y="17"/>
                      <a:pt x="38" y="1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2"/>
                      <a:pt x="36" y="0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6"/>
              <p:cNvSpPr>
                <a:spLocks/>
              </p:cNvSpPr>
              <p:nvPr/>
            </p:nvSpPr>
            <p:spPr bwMode="auto">
              <a:xfrm>
                <a:off x="7150291" y="4648374"/>
                <a:ext cx="117887" cy="57082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34" y="19"/>
                  </a:cxn>
                  <a:cxn ang="0">
                    <a:pos x="39" y="14"/>
                  </a:cxn>
                  <a:cxn ang="0">
                    <a:pos x="39" y="5"/>
                  </a:cxn>
                  <a:cxn ang="0">
                    <a:pos x="34" y="0"/>
                  </a:cxn>
                </a:cxnLst>
                <a:rect l="0" t="0" r="r" b="b"/>
                <a:pathLst>
                  <a:path w="39" h="19"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5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9" y="17"/>
                      <a:pt x="39" y="14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2"/>
                      <a:pt x="36" y="0"/>
                      <a:pt x="3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7"/>
              <p:cNvSpPr>
                <a:spLocks/>
              </p:cNvSpPr>
              <p:nvPr/>
            </p:nvSpPr>
            <p:spPr bwMode="auto">
              <a:xfrm>
                <a:off x="6945541" y="4720346"/>
                <a:ext cx="117887" cy="5832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34" y="19"/>
                  </a:cxn>
                  <a:cxn ang="0">
                    <a:pos x="39" y="14"/>
                  </a:cxn>
                  <a:cxn ang="0">
                    <a:pos x="39" y="5"/>
                  </a:cxn>
                  <a:cxn ang="0">
                    <a:pos x="34" y="0"/>
                  </a:cxn>
                </a:cxnLst>
                <a:rect l="0" t="0" r="r" b="b"/>
                <a:pathLst>
                  <a:path w="39" h="19"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3" y="19"/>
                      <a:pt x="5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7" y="19"/>
                      <a:pt x="39" y="17"/>
                      <a:pt x="39" y="14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2"/>
                      <a:pt x="37" y="0"/>
                      <a:pt x="3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8"/>
              <p:cNvSpPr>
                <a:spLocks/>
              </p:cNvSpPr>
              <p:nvPr/>
            </p:nvSpPr>
            <p:spPr bwMode="auto">
              <a:xfrm>
                <a:off x="7078319" y="4720346"/>
                <a:ext cx="114164" cy="5832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34" y="19"/>
                  </a:cxn>
                  <a:cxn ang="0">
                    <a:pos x="38" y="14"/>
                  </a:cxn>
                  <a:cxn ang="0">
                    <a:pos x="38" y="5"/>
                  </a:cxn>
                  <a:cxn ang="0">
                    <a:pos x="34" y="0"/>
                  </a:cxn>
                </a:cxnLst>
                <a:rect l="0" t="0" r="r" b="b"/>
                <a:pathLst>
                  <a:path w="38" h="19"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5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8" y="17"/>
                      <a:pt x="38" y="1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2"/>
                      <a:pt x="36" y="0"/>
                      <a:pt x="3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7207373" y="4720346"/>
                <a:ext cx="60805" cy="5832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15" y="19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</a:cxnLst>
                <a:rect l="0" t="0" r="r" b="b"/>
                <a:pathLst>
                  <a:path w="20" h="19">
                    <a:moveTo>
                      <a:pt x="1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7" y="19"/>
                      <a:pt x="20" y="17"/>
                      <a:pt x="20" y="1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17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0"/>
              <p:cNvSpPr>
                <a:spLocks/>
              </p:cNvSpPr>
              <p:nvPr/>
            </p:nvSpPr>
            <p:spPr bwMode="auto">
              <a:xfrm>
                <a:off x="6945541" y="4575160"/>
                <a:ext cx="117887" cy="5832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34" y="19"/>
                  </a:cxn>
                  <a:cxn ang="0">
                    <a:pos x="39" y="14"/>
                  </a:cxn>
                  <a:cxn ang="0">
                    <a:pos x="39" y="4"/>
                  </a:cxn>
                  <a:cxn ang="0">
                    <a:pos x="34" y="0"/>
                  </a:cxn>
                </a:cxnLst>
                <a:rect l="0" t="0" r="r" b="b"/>
                <a:pathLst>
                  <a:path w="39" h="19"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3" y="19"/>
                      <a:pt x="5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7" y="19"/>
                      <a:pt x="39" y="17"/>
                      <a:pt x="39" y="1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2"/>
                      <a:pt x="37" y="0"/>
                      <a:pt x="3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11"/>
              <p:cNvSpPr>
                <a:spLocks/>
              </p:cNvSpPr>
              <p:nvPr/>
            </p:nvSpPr>
            <p:spPr bwMode="auto">
              <a:xfrm>
                <a:off x="7078319" y="4575160"/>
                <a:ext cx="114164" cy="5832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34" y="19"/>
                  </a:cxn>
                  <a:cxn ang="0">
                    <a:pos x="38" y="14"/>
                  </a:cxn>
                  <a:cxn ang="0">
                    <a:pos x="38" y="4"/>
                  </a:cxn>
                  <a:cxn ang="0">
                    <a:pos x="34" y="0"/>
                  </a:cxn>
                </a:cxnLst>
                <a:rect l="0" t="0" r="r" b="b"/>
                <a:pathLst>
                  <a:path w="38" h="19"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5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8" y="17"/>
                      <a:pt x="38" y="1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2"/>
                      <a:pt x="36" y="0"/>
                      <a:pt x="3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2"/>
              <p:cNvSpPr>
                <a:spLocks/>
              </p:cNvSpPr>
              <p:nvPr/>
            </p:nvSpPr>
            <p:spPr bwMode="auto">
              <a:xfrm>
                <a:off x="7207373" y="4575160"/>
                <a:ext cx="60805" cy="5832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15" y="19"/>
                  </a:cxn>
                  <a:cxn ang="0">
                    <a:pos x="20" y="14"/>
                  </a:cxn>
                  <a:cxn ang="0">
                    <a:pos x="20" y="4"/>
                  </a:cxn>
                  <a:cxn ang="0">
                    <a:pos x="15" y="0"/>
                  </a:cxn>
                </a:cxnLst>
                <a:rect l="0" t="0" r="r" b="b"/>
                <a:pathLst>
                  <a:path w="20" h="19">
                    <a:moveTo>
                      <a:pt x="1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7" y="19"/>
                      <a:pt x="20" y="17"/>
                      <a:pt x="20" y="1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2"/>
                      <a:pt x="17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3"/>
              <p:cNvSpPr>
                <a:spLocks/>
              </p:cNvSpPr>
              <p:nvPr/>
            </p:nvSpPr>
            <p:spPr bwMode="auto">
              <a:xfrm>
                <a:off x="6945541" y="4648374"/>
                <a:ext cx="60805" cy="5708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15" y="19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</a:cxnLst>
                <a:rect l="0" t="0" r="r" b="b"/>
                <a:pathLst>
                  <a:path w="20" h="19">
                    <a:moveTo>
                      <a:pt x="1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3" y="19"/>
                      <a:pt x="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8" y="19"/>
                      <a:pt x="20" y="17"/>
                      <a:pt x="20" y="1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18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14"/>
              <p:cNvSpPr>
                <a:spLocks/>
              </p:cNvSpPr>
              <p:nvPr/>
            </p:nvSpPr>
            <p:spPr bwMode="auto">
              <a:xfrm>
                <a:off x="7021237" y="4793561"/>
                <a:ext cx="114164" cy="57082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4" y="19"/>
                  </a:cxn>
                  <a:cxn ang="0">
                    <a:pos x="33" y="19"/>
                  </a:cxn>
                  <a:cxn ang="0">
                    <a:pos x="38" y="14"/>
                  </a:cxn>
                  <a:cxn ang="0">
                    <a:pos x="38" y="5"/>
                  </a:cxn>
                  <a:cxn ang="0">
                    <a:pos x="33" y="0"/>
                  </a:cxn>
                </a:cxnLst>
                <a:rect l="0" t="0" r="r" b="b"/>
                <a:pathLst>
                  <a:path w="38" h="19">
                    <a:moveTo>
                      <a:pt x="3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4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6" y="19"/>
                      <a:pt x="38" y="17"/>
                      <a:pt x="38" y="1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2"/>
                      <a:pt x="36" y="0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>
                <a:off x="7150291" y="4793561"/>
                <a:ext cx="117887" cy="57082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34" y="19"/>
                  </a:cxn>
                  <a:cxn ang="0">
                    <a:pos x="39" y="14"/>
                  </a:cxn>
                  <a:cxn ang="0">
                    <a:pos x="39" y="5"/>
                  </a:cxn>
                  <a:cxn ang="0">
                    <a:pos x="34" y="0"/>
                  </a:cxn>
                </a:cxnLst>
                <a:rect l="0" t="0" r="r" b="b"/>
                <a:pathLst>
                  <a:path w="39" h="19"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2" y="19"/>
                      <a:pt x="5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9"/>
                      <a:pt x="39" y="17"/>
                      <a:pt x="39" y="14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2"/>
                      <a:pt x="36" y="0"/>
                      <a:pt x="3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16"/>
              <p:cNvSpPr>
                <a:spLocks/>
              </p:cNvSpPr>
              <p:nvPr/>
            </p:nvSpPr>
            <p:spPr bwMode="auto">
              <a:xfrm>
                <a:off x="6945541" y="4793561"/>
                <a:ext cx="60805" cy="5708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15" y="19"/>
                  </a:cxn>
                  <a:cxn ang="0">
                    <a:pos x="20" y="14"/>
                  </a:cxn>
                  <a:cxn ang="0">
                    <a:pos x="20" y="5"/>
                  </a:cxn>
                  <a:cxn ang="0">
                    <a:pos x="15" y="0"/>
                  </a:cxn>
                </a:cxnLst>
                <a:rect l="0" t="0" r="r" b="b"/>
                <a:pathLst>
                  <a:path w="20" h="19">
                    <a:moveTo>
                      <a:pt x="1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3" y="19"/>
                      <a:pt x="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8" y="19"/>
                      <a:pt x="20" y="17"/>
                      <a:pt x="20" y="1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18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19" name="그룹 118"/>
          <p:cNvGrpSpPr/>
          <p:nvPr/>
        </p:nvGrpSpPr>
        <p:grpSpPr>
          <a:xfrm>
            <a:off x="8863703" y="3778126"/>
            <a:ext cx="980108" cy="980106"/>
            <a:chOff x="8893200" y="3778126"/>
            <a:chExt cx="980108" cy="980106"/>
          </a:xfrm>
        </p:grpSpPr>
        <p:sp>
          <p:nvSpPr>
            <p:cNvPr id="87" name="타원 86"/>
            <p:cNvSpPr/>
            <p:nvPr/>
          </p:nvSpPr>
          <p:spPr bwMode="auto">
            <a:xfrm>
              <a:off x="8893200" y="3778126"/>
              <a:ext cx="980108" cy="980106"/>
            </a:xfrm>
            <a:prstGeom prst="ellipse">
              <a:avLst/>
            </a:prstGeom>
            <a:solidFill>
              <a:srgbClr val="4D648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9316" tIns="49664" rIns="99316" bIns="49664" numCol="1" rtlCol="0" anchor="t" anchorCtr="0" compatLnSpc="1">
              <a:prstTxWarp prst="textNoShape">
                <a:avLst/>
              </a:prstTxWarp>
            </a:bodyPr>
            <a:lstStyle/>
            <a:p>
              <a:pPr defTabSz="98885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48" name="그룹 70"/>
            <p:cNvGrpSpPr/>
            <p:nvPr/>
          </p:nvGrpSpPr>
          <p:grpSpPr>
            <a:xfrm>
              <a:off x="9150473" y="4053683"/>
              <a:ext cx="439259" cy="442266"/>
              <a:chOff x="10564813" y="2276475"/>
              <a:chExt cx="2085975" cy="2100263"/>
            </a:xfrm>
            <a:solidFill>
              <a:schemeClr val="bg1"/>
            </a:solidFill>
          </p:grpSpPr>
          <p:sp>
            <p:nvSpPr>
              <p:cNvPr id="49" name="Freeform 5"/>
              <p:cNvSpPr>
                <a:spLocks noEditPoints="1"/>
              </p:cNvSpPr>
              <p:nvPr/>
            </p:nvSpPr>
            <p:spPr bwMode="auto">
              <a:xfrm>
                <a:off x="10564813" y="2778125"/>
                <a:ext cx="995363" cy="1598613"/>
              </a:xfrm>
              <a:custGeom>
                <a:avLst/>
                <a:gdLst/>
                <a:ahLst/>
                <a:cxnLst>
                  <a:cxn ang="0">
                    <a:pos x="0" y="755"/>
                  </a:cxn>
                  <a:cxn ang="0">
                    <a:pos x="627" y="1007"/>
                  </a:cxn>
                  <a:cxn ang="0">
                    <a:pos x="627" y="254"/>
                  </a:cxn>
                  <a:cxn ang="0">
                    <a:pos x="0" y="0"/>
                  </a:cxn>
                  <a:cxn ang="0">
                    <a:pos x="0" y="755"/>
                  </a:cxn>
                  <a:cxn ang="0">
                    <a:pos x="587" y="945"/>
                  </a:cxn>
                  <a:cxn ang="0">
                    <a:pos x="88" y="746"/>
                  </a:cxn>
                  <a:cxn ang="0">
                    <a:pos x="587" y="525"/>
                  </a:cxn>
                  <a:cxn ang="0">
                    <a:pos x="587" y="945"/>
                  </a:cxn>
                  <a:cxn ang="0">
                    <a:pos x="43" y="64"/>
                  </a:cxn>
                  <a:cxn ang="0">
                    <a:pos x="587" y="282"/>
                  </a:cxn>
                  <a:cxn ang="0">
                    <a:pos x="587" y="494"/>
                  </a:cxn>
                  <a:cxn ang="0">
                    <a:pos x="50" y="732"/>
                  </a:cxn>
                  <a:cxn ang="0">
                    <a:pos x="43" y="727"/>
                  </a:cxn>
                  <a:cxn ang="0">
                    <a:pos x="43" y="64"/>
                  </a:cxn>
                </a:cxnLst>
                <a:rect l="0" t="0" r="r" b="b"/>
                <a:pathLst>
                  <a:path w="627" h="1007">
                    <a:moveTo>
                      <a:pt x="0" y="755"/>
                    </a:moveTo>
                    <a:lnTo>
                      <a:pt x="627" y="1007"/>
                    </a:lnTo>
                    <a:lnTo>
                      <a:pt x="627" y="254"/>
                    </a:lnTo>
                    <a:lnTo>
                      <a:pt x="0" y="0"/>
                    </a:lnTo>
                    <a:lnTo>
                      <a:pt x="0" y="755"/>
                    </a:lnTo>
                    <a:close/>
                    <a:moveTo>
                      <a:pt x="587" y="945"/>
                    </a:moveTo>
                    <a:lnTo>
                      <a:pt x="88" y="746"/>
                    </a:lnTo>
                    <a:lnTo>
                      <a:pt x="587" y="525"/>
                    </a:lnTo>
                    <a:lnTo>
                      <a:pt x="587" y="945"/>
                    </a:lnTo>
                    <a:close/>
                    <a:moveTo>
                      <a:pt x="43" y="64"/>
                    </a:moveTo>
                    <a:lnTo>
                      <a:pt x="587" y="282"/>
                    </a:lnTo>
                    <a:lnTo>
                      <a:pt x="587" y="494"/>
                    </a:lnTo>
                    <a:lnTo>
                      <a:pt x="50" y="732"/>
                    </a:lnTo>
                    <a:lnTo>
                      <a:pt x="43" y="727"/>
                    </a:lnTo>
                    <a:lnTo>
                      <a:pt x="43" y="6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6"/>
              <p:cNvSpPr>
                <a:spLocks noEditPoints="1"/>
              </p:cNvSpPr>
              <p:nvPr/>
            </p:nvSpPr>
            <p:spPr bwMode="auto">
              <a:xfrm>
                <a:off x="11650663" y="2778125"/>
                <a:ext cx="1000125" cy="1598613"/>
              </a:xfrm>
              <a:custGeom>
                <a:avLst/>
                <a:gdLst/>
                <a:ahLst/>
                <a:cxnLst>
                  <a:cxn ang="0">
                    <a:pos x="0" y="1007"/>
                  </a:cxn>
                  <a:cxn ang="0">
                    <a:pos x="630" y="755"/>
                  </a:cxn>
                  <a:cxn ang="0">
                    <a:pos x="630" y="0"/>
                  </a:cxn>
                  <a:cxn ang="0">
                    <a:pos x="0" y="254"/>
                  </a:cxn>
                  <a:cxn ang="0">
                    <a:pos x="0" y="1007"/>
                  </a:cxn>
                  <a:cxn ang="0">
                    <a:pos x="43" y="282"/>
                  </a:cxn>
                  <a:cxn ang="0">
                    <a:pos x="587" y="64"/>
                  </a:cxn>
                  <a:cxn ang="0">
                    <a:pos x="587" y="727"/>
                  </a:cxn>
                  <a:cxn ang="0">
                    <a:pos x="577" y="732"/>
                  </a:cxn>
                  <a:cxn ang="0">
                    <a:pos x="43" y="494"/>
                  </a:cxn>
                  <a:cxn ang="0">
                    <a:pos x="43" y="282"/>
                  </a:cxn>
                  <a:cxn ang="0">
                    <a:pos x="43" y="525"/>
                  </a:cxn>
                  <a:cxn ang="0">
                    <a:pos x="539" y="746"/>
                  </a:cxn>
                  <a:cxn ang="0">
                    <a:pos x="43" y="945"/>
                  </a:cxn>
                  <a:cxn ang="0">
                    <a:pos x="43" y="525"/>
                  </a:cxn>
                </a:cxnLst>
                <a:rect l="0" t="0" r="r" b="b"/>
                <a:pathLst>
                  <a:path w="630" h="1007">
                    <a:moveTo>
                      <a:pt x="0" y="1007"/>
                    </a:moveTo>
                    <a:lnTo>
                      <a:pt x="630" y="755"/>
                    </a:lnTo>
                    <a:lnTo>
                      <a:pt x="630" y="0"/>
                    </a:lnTo>
                    <a:lnTo>
                      <a:pt x="0" y="254"/>
                    </a:lnTo>
                    <a:lnTo>
                      <a:pt x="0" y="1007"/>
                    </a:lnTo>
                    <a:close/>
                    <a:moveTo>
                      <a:pt x="43" y="282"/>
                    </a:moveTo>
                    <a:lnTo>
                      <a:pt x="587" y="64"/>
                    </a:lnTo>
                    <a:lnTo>
                      <a:pt x="587" y="727"/>
                    </a:lnTo>
                    <a:lnTo>
                      <a:pt x="577" y="732"/>
                    </a:lnTo>
                    <a:lnTo>
                      <a:pt x="43" y="494"/>
                    </a:lnTo>
                    <a:lnTo>
                      <a:pt x="43" y="282"/>
                    </a:lnTo>
                    <a:close/>
                    <a:moveTo>
                      <a:pt x="43" y="525"/>
                    </a:moveTo>
                    <a:lnTo>
                      <a:pt x="539" y="746"/>
                    </a:lnTo>
                    <a:lnTo>
                      <a:pt x="43" y="945"/>
                    </a:lnTo>
                    <a:lnTo>
                      <a:pt x="43" y="5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10625138" y="2276475"/>
                <a:ext cx="2025650" cy="803275"/>
              </a:xfrm>
              <a:custGeom>
                <a:avLst/>
                <a:gdLst/>
                <a:ahLst/>
                <a:cxnLst>
                  <a:cxn ang="0">
                    <a:pos x="630" y="0"/>
                  </a:cxn>
                  <a:cxn ang="0">
                    <a:pos x="0" y="254"/>
                  </a:cxn>
                  <a:cxn ang="0">
                    <a:pos x="623" y="506"/>
                  </a:cxn>
                  <a:cxn ang="0">
                    <a:pos x="1276" y="252"/>
                  </a:cxn>
                  <a:cxn ang="0">
                    <a:pos x="630" y="0"/>
                  </a:cxn>
                </a:cxnLst>
                <a:rect l="0" t="0" r="r" b="b"/>
                <a:pathLst>
                  <a:path w="1276" h="506">
                    <a:moveTo>
                      <a:pt x="630" y="0"/>
                    </a:moveTo>
                    <a:lnTo>
                      <a:pt x="0" y="254"/>
                    </a:lnTo>
                    <a:lnTo>
                      <a:pt x="623" y="506"/>
                    </a:lnTo>
                    <a:lnTo>
                      <a:pt x="1276" y="252"/>
                    </a:lnTo>
                    <a:lnTo>
                      <a:pt x="6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20" name="Rectangle 12"/>
          <p:cNvSpPr>
            <a:spLocks noChangeArrowheads="1"/>
          </p:cNvSpPr>
          <p:nvPr/>
        </p:nvSpPr>
        <p:spPr bwMode="auto">
          <a:xfrm flipV="1">
            <a:off x="0" y="6717625"/>
            <a:ext cx="10693400" cy="843638"/>
          </a:xfrm>
          <a:prstGeom prst="rect">
            <a:avLst/>
          </a:prstGeom>
          <a:solidFill>
            <a:srgbClr val="E6E6E6"/>
          </a:solidFill>
          <a:ln w="9525" algn="ctr">
            <a:noFill/>
            <a:miter lim="800000"/>
            <a:headEnd/>
            <a:tailEnd/>
          </a:ln>
        </p:spPr>
        <p:txBody>
          <a:bodyPr wrap="none" lIns="98335" tIns="49202" rIns="98335" bIns="49202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121" name="그림 29" descr="하이막스로고만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112" y="7033079"/>
            <a:ext cx="1102151" cy="22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" name="그룹 33"/>
          <p:cNvGrpSpPr>
            <a:grpSpLocks/>
          </p:cNvGrpSpPr>
          <p:nvPr/>
        </p:nvGrpSpPr>
        <p:grpSpPr bwMode="auto">
          <a:xfrm>
            <a:off x="8633942" y="7091351"/>
            <a:ext cx="1730356" cy="128588"/>
            <a:chOff x="8013719" y="6414189"/>
            <a:chExt cx="1730356" cy="128587"/>
          </a:xfrm>
        </p:grpSpPr>
        <p:pic>
          <p:nvPicPr>
            <p:cNvPr id="123" name="Picture 4" descr="butten-next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9274175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5" descr="butten-prev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8013719" y="6414189"/>
              <a:ext cx="469900" cy="12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5" name="TextBox 124"/>
          <p:cNvSpPr txBox="1"/>
          <p:nvPr/>
        </p:nvSpPr>
        <p:spPr>
          <a:xfrm>
            <a:off x="9399281" y="7022150"/>
            <a:ext cx="378401" cy="260697"/>
          </a:xfrm>
          <a:prstGeom prst="rect">
            <a:avLst/>
          </a:prstGeom>
          <a:noFill/>
        </p:spPr>
        <p:txBody>
          <a:bodyPr wrap="none" lIns="90533" tIns="45268" rIns="90533" bIns="45268" rtlCol="0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/31</a:t>
            </a:r>
            <a:endParaRPr lang="ko-KR" alt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2"/>
          <p:cNvSpPr txBox="1">
            <a:spLocks noChangeArrowheads="1"/>
          </p:cNvSpPr>
          <p:nvPr/>
        </p:nvSpPr>
        <p:spPr bwMode="auto">
          <a:xfrm>
            <a:off x="9064072" y="7016012"/>
            <a:ext cx="495256" cy="2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21" tIns="49291" rIns="98521" bIns="49291"/>
          <a:lstStyle/>
          <a:p>
            <a:pPr algn="r" latinLnBrk="1"/>
            <a:fld id="{1CE79A69-F877-4FA6-B0F2-1B72B10644BC}" type="slidenum">
              <a:rPr lang="ko-KR" altLang="en-US" sz="11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pPr algn="r" latinLnBrk="1"/>
              <a:t>4</a:t>
            </a:fld>
            <a:endParaRPr lang="en-US" altLang="ko-KR" sz="1100" b="1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4706 " pathEditMode="relative" ptsTypes="AA">
                                      <p:cBhvr>
                                        <p:cTn id="22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297E-6 2.94118E-6 L -3.75297E-6 0.0554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8789E-6 0.00168 L -3.08789E-6 -0.04538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639E-6 1.76471E-6 L 1.11639E-6 0.04538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84" grpId="0"/>
      <p:bldP spid="84" grpId="1"/>
      <p:bldP spid="90" grpId="0"/>
      <p:bldP spid="93" grpId="0"/>
      <p:bldP spid="93" grpId="1"/>
      <p:bldP spid="106" grpId="0"/>
      <p:bldP spid="10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346700" y="29908"/>
            <a:ext cx="2678953" cy="6693964"/>
          </a:xfrm>
          <a:prstGeom prst="rect">
            <a:avLst/>
          </a:prstGeom>
          <a:solidFill>
            <a:srgbClr val="D3D3D3">
              <a:alpha val="21961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21" tIns="45565" rIns="91121" bIns="45565" anchor="ctr"/>
          <a:lstStyle/>
          <a:p>
            <a:pPr defTabSz="911193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0" y="29908"/>
            <a:ext cx="2646381" cy="6693964"/>
          </a:xfrm>
          <a:prstGeom prst="rect">
            <a:avLst/>
          </a:prstGeom>
          <a:solidFill>
            <a:srgbClr val="D3D3D3">
              <a:alpha val="21961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21" tIns="45565" rIns="91121" bIns="45565" anchor="ctr"/>
          <a:lstStyle/>
          <a:p>
            <a:pPr defTabSz="911193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41" name="Espace réservé du contenu 3"/>
          <p:cNvSpPr txBox="1">
            <a:spLocks/>
          </p:cNvSpPr>
          <p:nvPr/>
        </p:nvSpPr>
        <p:spPr>
          <a:xfrm>
            <a:off x="5416173" y="3112238"/>
            <a:ext cx="2539810" cy="364620"/>
          </a:xfrm>
          <a:prstGeom prst="rect">
            <a:avLst/>
          </a:prstGeom>
        </p:spPr>
        <p:txBody>
          <a:bodyPr lIns="91398" tIns="45699" rIns="91398" bIns="45699" anchor="t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395581" marR="0" lvl="0" indent="-395581" algn="ctr" defTabSz="10520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40452"/>
                </a:solidFill>
                <a:effectLst/>
                <a:uLnTx/>
                <a:uFillTx/>
                <a:latin typeface="LG스마트체 Bold" pitchFamily="50" charset="-127"/>
                <a:ea typeface="LG스마트체 Bold" pitchFamily="50" charset="-127"/>
                <a:cs typeface="+mn-cs"/>
              </a:rPr>
              <a:t>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40452"/>
                </a:solidFill>
                <a:effectLst/>
                <a:uLnTx/>
                <a:uFillTx/>
                <a:latin typeface="LG스마트체 Bold" pitchFamily="50" charset="-127"/>
                <a:ea typeface="LG스마트체 Bold" pitchFamily="50" charset="-127"/>
                <a:cs typeface="+mn-cs"/>
              </a:rPr>
              <a:t>Build Ability</a:t>
            </a:r>
          </a:p>
        </p:txBody>
      </p:sp>
      <p:sp>
        <p:nvSpPr>
          <p:cNvPr id="42" name="Espace réservé du contenu 3"/>
          <p:cNvSpPr txBox="1">
            <a:spLocks/>
          </p:cNvSpPr>
          <p:nvPr/>
        </p:nvSpPr>
        <p:spPr>
          <a:xfrm>
            <a:off x="294332" y="3119663"/>
            <a:ext cx="2144638" cy="357190"/>
          </a:xfrm>
          <a:prstGeom prst="rect">
            <a:avLst/>
          </a:prstGeom>
        </p:spPr>
        <p:txBody>
          <a:bodyPr lIns="91398" tIns="45699" rIns="91398" bIns="45699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395581" indent="-395581" algn="ctr" defTabSz="1052005" eaLnBrk="0" fontAlgn="base" latinLnBrk="0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800" kern="0" dirty="0" smtClean="0">
                <a:solidFill>
                  <a:srgbClr val="C40452"/>
                </a:solidFill>
                <a:latin typeface="LG스마트체 Bold" pitchFamily="50" charset="-127"/>
                <a:ea typeface="LG스마트체 Bold" pitchFamily="50" charset="-127"/>
              </a:rPr>
              <a:t>Reliable Quality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40452"/>
                </a:solidFill>
                <a:effectLst/>
                <a:uLnTx/>
                <a:uFillTx/>
                <a:latin typeface="LG스마트체 Bold" pitchFamily="50" charset="-127"/>
                <a:ea typeface="LG스마트체 Bold" pitchFamily="50" charset="-127"/>
                <a:cs typeface="+mn-cs"/>
              </a:rPr>
              <a:t> </a:t>
            </a:r>
          </a:p>
        </p:txBody>
      </p:sp>
      <p:sp>
        <p:nvSpPr>
          <p:cNvPr id="43" name="Espace réservé du contenu 3"/>
          <p:cNvSpPr txBox="1">
            <a:spLocks/>
          </p:cNvSpPr>
          <p:nvPr/>
        </p:nvSpPr>
        <p:spPr>
          <a:xfrm>
            <a:off x="2804117" y="3110332"/>
            <a:ext cx="2346118" cy="387462"/>
          </a:xfrm>
          <a:prstGeom prst="rect">
            <a:avLst/>
          </a:prstGeom>
        </p:spPr>
        <p:txBody>
          <a:bodyPr lIns="91398" tIns="45699" rIns="91398" bIns="45699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395581" marR="0" lvl="0" indent="-395581" algn="ctr" defTabSz="10520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40452"/>
                </a:solidFill>
                <a:effectLst/>
                <a:uLnTx/>
                <a:uFillTx/>
                <a:latin typeface="LG스마트체 Bold" pitchFamily="50" charset="-127"/>
                <a:ea typeface="LG스마트체 Bold" pitchFamily="50" charset="-127"/>
                <a:cs typeface="+mn-cs"/>
              </a:rPr>
              <a:t>Fire Resistance</a:t>
            </a:r>
          </a:p>
        </p:txBody>
      </p:sp>
      <p:grpSp>
        <p:nvGrpSpPr>
          <p:cNvPr id="2" name="그룹 41"/>
          <p:cNvGrpSpPr/>
          <p:nvPr/>
        </p:nvGrpSpPr>
        <p:grpSpPr>
          <a:xfrm>
            <a:off x="6324641" y="2157982"/>
            <a:ext cx="722874" cy="722870"/>
            <a:chOff x="7040073" y="4978143"/>
            <a:chExt cx="987973" cy="987973"/>
          </a:xfrm>
        </p:grpSpPr>
        <p:sp>
          <p:nvSpPr>
            <p:cNvPr id="58" name="타원 57"/>
            <p:cNvSpPr/>
            <p:nvPr/>
          </p:nvSpPr>
          <p:spPr bwMode="auto">
            <a:xfrm>
              <a:off x="7040073" y="4978143"/>
              <a:ext cx="987973" cy="987973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135058" y="5123433"/>
              <a:ext cx="798002" cy="580364"/>
            </a:xfrm>
            <a:custGeom>
              <a:avLst/>
              <a:gdLst/>
              <a:ahLst/>
              <a:cxnLst>
                <a:cxn ang="0">
                  <a:pos x="70" y="80"/>
                </a:cxn>
                <a:cxn ang="0">
                  <a:pos x="33" y="50"/>
                </a:cxn>
                <a:cxn ang="0">
                  <a:pos x="46" y="43"/>
                </a:cxn>
                <a:cxn ang="0">
                  <a:pos x="59" y="43"/>
                </a:cxn>
                <a:cxn ang="0">
                  <a:pos x="71" y="43"/>
                </a:cxn>
                <a:cxn ang="0">
                  <a:pos x="86" y="52"/>
                </a:cxn>
                <a:cxn ang="0">
                  <a:pos x="86" y="77"/>
                </a:cxn>
                <a:cxn ang="0">
                  <a:pos x="110" y="104"/>
                </a:cxn>
                <a:cxn ang="0">
                  <a:pos x="115" y="105"/>
                </a:cxn>
                <a:cxn ang="0">
                  <a:pos x="121" y="104"/>
                </a:cxn>
                <a:cxn ang="0">
                  <a:pos x="144" y="77"/>
                </a:cxn>
                <a:cxn ang="0">
                  <a:pos x="144" y="18"/>
                </a:cxn>
                <a:cxn ang="0">
                  <a:pos x="125" y="0"/>
                </a:cxn>
                <a:cxn ang="0">
                  <a:pos x="125" y="78"/>
                </a:cxn>
                <a:cxn ang="0">
                  <a:pos x="125" y="78"/>
                </a:cxn>
                <a:cxn ang="0">
                  <a:pos x="121" y="86"/>
                </a:cxn>
                <a:cxn ang="0">
                  <a:pos x="115" y="88"/>
                </a:cxn>
                <a:cxn ang="0">
                  <a:pos x="110" y="86"/>
                </a:cxn>
                <a:cxn ang="0">
                  <a:pos x="105" y="78"/>
                </a:cxn>
                <a:cxn ang="0">
                  <a:pos x="105" y="78"/>
                </a:cxn>
                <a:cxn ang="0">
                  <a:pos x="105" y="54"/>
                </a:cxn>
                <a:cxn ang="0">
                  <a:pos x="83" y="27"/>
                </a:cxn>
                <a:cxn ang="0">
                  <a:pos x="42" y="27"/>
                </a:cxn>
                <a:cxn ang="0">
                  <a:pos x="15" y="51"/>
                </a:cxn>
                <a:cxn ang="0">
                  <a:pos x="28" y="71"/>
                </a:cxn>
                <a:cxn ang="0">
                  <a:pos x="33" y="73"/>
                </a:cxn>
                <a:cxn ang="0">
                  <a:pos x="51" y="81"/>
                </a:cxn>
                <a:cxn ang="0">
                  <a:pos x="51" y="81"/>
                </a:cxn>
                <a:cxn ang="0">
                  <a:pos x="50" y="85"/>
                </a:cxn>
                <a:cxn ang="0">
                  <a:pos x="50" y="85"/>
                </a:cxn>
                <a:cxn ang="0">
                  <a:pos x="46" y="87"/>
                </a:cxn>
                <a:cxn ang="0">
                  <a:pos x="46" y="87"/>
                </a:cxn>
                <a:cxn ang="0">
                  <a:pos x="45" y="87"/>
                </a:cxn>
                <a:cxn ang="0">
                  <a:pos x="34" y="88"/>
                </a:cxn>
                <a:cxn ang="0">
                  <a:pos x="0" y="88"/>
                </a:cxn>
                <a:cxn ang="0">
                  <a:pos x="7" y="105"/>
                </a:cxn>
                <a:cxn ang="0">
                  <a:pos x="40" y="105"/>
                </a:cxn>
                <a:cxn ang="0">
                  <a:pos x="70" y="80"/>
                </a:cxn>
              </a:cxnLst>
              <a:rect l="0" t="0" r="r" b="b"/>
              <a:pathLst>
                <a:path w="144" h="105">
                  <a:moveTo>
                    <a:pt x="70" y="80"/>
                  </a:moveTo>
                  <a:cubicBezTo>
                    <a:pt x="70" y="49"/>
                    <a:pt x="33" y="62"/>
                    <a:pt x="33" y="50"/>
                  </a:cubicBezTo>
                  <a:cubicBezTo>
                    <a:pt x="33" y="45"/>
                    <a:pt x="38" y="43"/>
                    <a:pt x="46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8" y="43"/>
                    <a:pt x="86" y="44"/>
                    <a:pt x="86" y="52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6" y="93"/>
                    <a:pt x="97" y="102"/>
                    <a:pt x="110" y="104"/>
                  </a:cubicBezTo>
                  <a:cubicBezTo>
                    <a:pt x="112" y="105"/>
                    <a:pt x="114" y="105"/>
                    <a:pt x="115" y="105"/>
                  </a:cubicBezTo>
                  <a:cubicBezTo>
                    <a:pt x="117" y="105"/>
                    <a:pt x="119" y="105"/>
                    <a:pt x="121" y="104"/>
                  </a:cubicBezTo>
                  <a:cubicBezTo>
                    <a:pt x="134" y="102"/>
                    <a:pt x="144" y="93"/>
                    <a:pt x="144" y="77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39" y="11"/>
                    <a:pt x="133" y="5"/>
                    <a:pt x="125" y="0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81"/>
                    <a:pt x="124" y="84"/>
                    <a:pt x="121" y="86"/>
                  </a:cubicBezTo>
                  <a:cubicBezTo>
                    <a:pt x="119" y="87"/>
                    <a:pt x="117" y="88"/>
                    <a:pt x="115" y="88"/>
                  </a:cubicBezTo>
                  <a:cubicBezTo>
                    <a:pt x="113" y="88"/>
                    <a:pt x="111" y="87"/>
                    <a:pt x="110" y="86"/>
                  </a:cubicBezTo>
                  <a:cubicBezTo>
                    <a:pt x="107" y="84"/>
                    <a:pt x="105" y="81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35"/>
                    <a:pt x="96" y="27"/>
                    <a:pt x="83" y="27"/>
                  </a:cubicBezTo>
                  <a:cubicBezTo>
                    <a:pt x="69" y="27"/>
                    <a:pt x="55" y="27"/>
                    <a:pt x="42" y="27"/>
                  </a:cubicBezTo>
                  <a:cubicBezTo>
                    <a:pt x="27" y="27"/>
                    <a:pt x="15" y="36"/>
                    <a:pt x="15" y="51"/>
                  </a:cubicBezTo>
                  <a:cubicBezTo>
                    <a:pt x="15" y="58"/>
                    <a:pt x="17" y="67"/>
                    <a:pt x="28" y="71"/>
                  </a:cubicBezTo>
                  <a:cubicBezTo>
                    <a:pt x="30" y="72"/>
                    <a:pt x="31" y="72"/>
                    <a:pt x="33" y="73"/>
                  </a:cubicBezTo>
                  <a:cubicBezTo>
                    <a:pt x="46" y="75"/>
                    <a:pt x="51" y="74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3"/>
                    <a:pt x="51" y="84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9" y="86"/>
                    <a:pt x="48" y="87"/>
                    <a:pt x="46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6" y="87"/>
                    <a:pt x="45" y="87"/>
                  </a:cubicBezTo>
                  <a:cubicBezTo>
                    <a:pt x="42" y="88"/>
                    <a:pt x="38" y="88"/>
                    <a:pt x="34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94"/>
                    <a:pt x="4" y="99"/>
                    <a:pt x="7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58" y="105"/>
                    <a:pt x="70" y="95"/>
                    <a:pt x="70" y="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4875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40"/>
          <p:cNvGrpSpPr/>
          <p:nvPr/>
        </p:nvGrpSpPr>
        <p:grpSpPr>
          <a:xfrm>
            <a:off x="3615739" y="2157982"/>
            <a:ext cx="722874" cy="722870"/>
            <a:chOff x="4822737" y="4978143"/>
            <a:chExt cx="987973" cy="987973"/>
          </a:xfrm>
        </p:grpSpPr>
        <p:sp>
          <p:nvSpPr>
            <p:cNvPr id="61" name="타원 60"/>
            <p:cNvSpPr/>
            <p:nvPr/>
          </p:nvSpPr>
          <p:spPr bwMode="auto">
            <a:xfrm>
              <a:off x="4822737" y="4978143"/>
              <a:ext cx="987973" cy="987973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5112460" y="5172964"/>
              <a:ext cx="408526" cy="601442"/>
            </a:xfrm>
            <a:custGeom>
              <a:avLst/>
              <a:gdLst/>
              <a:ahLst/>
              <a:cxnLst>
                <a:cxn ang="0">
                  <a:pos x="70" y="258"/>
                </a:cxn>
                <a:cxn ang="0">
                  <a:pos x="6" y="169"/>
                </a:cxn>
                <a:cxn ang="0">
                  <a:pos x="31" y="70"/>
                </a:cxn>
                <a:cxn ang="0">
                  <a:pos x="54" y="130"/>
                </a:cxn>
                <a:cxn ang="0">
                  <a:pos x="122" y="0"/>
                </a:cxn>
                <a:cxn ang="0">
                  <a:pos x="113" y="14"/>
                </a:cxn>
                <a:cxn ang="0">
                  <a:pos x="108" y="53"/>
                </a:cxn>
                <a:cxn ang="0">
                  <a:pos x="122" y="84"/>
                </a:cxn>
                <a:cxn ang="0">
                  <a:pos x="141" y="155"/>
                </a:cxn>
                <a:cxn ang="0">
                  <a:pos x="164" y="94"/>
                </a:cxn>
                <a:cxn ang="0">
                  <a:pos x="195" y="168"/>
                </a:cxn>
                <a:cxn ang="0">
                  <a:pos x="169" y="229"/>
                </a:cxn>
                <a:cxn ang="0">
                  <a:pos x="123" y="291"/>
                </a:cxn>
                <a:cxn ang="0">
                  <a:pos x="127" y="231"/>
                </a:cxn>
                <a:cxn ang="0">
                  <a:pos x="127" y="169"/>
                </a:cxn>
                <a:cxn ang="0">
                  <a:pos x="96" y="202"/>
                </a:cxn>
                <a:cxn ang="0">
                  <a:pos x="76" y="167"/>
                </a:cxn>
                <a:cxn ang="0">
                  <a:pos x="54" y="215"/>
                </a:cxn>
                <a:cxn ang="0">
                  <a:pos x="70" y="258"/>
                </a:cxn>
              </a:cxnLst>
              <a:rect l="0" t="0" r="r" b="b"/>
              <a:pathLst>
                <a:path w="198" h="291">
                  <a:moveTo>
                    <a:pt x="70" y="258"/>
                  </a:moveTo>
                  <a:cubicBezTo>
                    <a:pt x="70" y="258"/>
                    <a:pt x="13" y="239"/>
                    <a:pt x="6" y="169"/>
                  </a:cubicBezTo>
                  <a:cubicBezTo>
                    <a:pt x="0" y="98"/>
                    <a:pt x="31" y="70"/>
                    <a:pt x="31" y="70"/>
                  </a:cubicBezTo>
                  <a:cubicBezTo>
                    <a:pt x="31" y="70"/>
                    <a:pt x="28" y="121"/>
                    <a:pt x="54" y="130"/>
                  </a:cubicBezTo>
                  <a:cubicBezTo>
                    <a:pt x="54" y="130"/>
                    <a:pt x="20" y="37"/>
                    <a:pt x="122" y="0"/>
                  </a:cubicBezTo>
                  <a:cubicBezTo>
                    <a:pt x="118" y="1"/>
                    <a:pt x="114" y="11"/>
                    <a:pt x="113" y="14"/>
                  </a:cubicBezTo>
                  <a:cubicBezTo>
                    <a:pt x="108" y="26"/>
                    <a:pt x="106" y="40"/>
                    <a:pt x="108" y="53"/>
                  </a:cubicBezTo>
                  <a:cubicBezTo>
                    <a:pt x="110" y="64"/>
                    <a:pt x="113" y="77"/>
                    <a:pt x="122" y="84"/>
                  </a:cubicBezTo>
                  <a:cubicBezTo>
                    <a:pt x="128" y="89"/>
                    <a:pt x="150" y="110"/>
                    <a:pt x="141" y="155"/>
                  </a:cubicBezTo>
                  <a:cubicBezTo>
                    <a:pt x="141" y="155"/>
                    <a:pt x="161" y="145"/>
                    <a:pt x="164" y="94"/>
                  </a:cubicBezTo>
                  <a:cubicBezTo>
                    <a:pt x="164" y="94"/>
                    <a:pt x="193" y="113"/>
                    <a:pt x="195" y="168"/>
                  </a:cubicBezTo>
                  <a:cubicBezTo>
                    <a:pt x="195" y="168"/>
                    <a:pt x="198" y="196"/>
                    <a:pt x="169" y="229"/>
                  </a:cubicBezTo>
                  <a:cubicBezTo>
                    <a:pt x="139" y="261"/>
                    <a:pt x="124" y="270"/>
                    <a:pt x="123" y="291"/>
                  </a:cubicBezTo>
                  <a:cubicBezTo>
                    <a:pt x="123" y="291"/>
                    <a:pt x="114" y="273"/>
                    <a:pt x="127" y="231"/>
                  </a:cubicBezTo>
                  <a:cubicBezTo>
                    <a:pt x="140" y="189"/>
                    <a:pt x="134" y="180"/>
                    <a:pt x="127" y="169"/>
                  </a:cubicBezTo>
                  <a:cubicBezTo>
                    <a:pt x="127" y="169"/>
                    <a:pt x="123" y="204"/>
                    <a:pt x="96" y="202"/>
                  </a:cubicBezTo>
                  <a:cubicBezTo>
                    <a:pt x="69" y="200"/>
                    <a:pt x="76" y="167"/>
                    <a:pt x="76" y="167"/>
                  </a:cubicBezTo>
                  <a:cubicBezTo>
                    <a:pt x="76" y="167"/>
                    <a:pt x="52" y="190"/>
                    <a:pt x="54" y="215"/>
                  </a:cubicBezTo>
                  <a:cubicBezTo>
                    <a:pt x="55" y="241"/>
                    <a:pt x="70" y="258"/>
                    <a:pt x="70" y="25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4875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73" name="Rectangle 3"/>
          <p:cNvSpPr>
            <a:spLocks noChangeArrowheads="1"/>
          </p:cNvSpPr>
          <p:nvPr/>
        </p:nvSpPr>
        <p:spPr bwMode="auto">
          <a:xfrm>
            <a:off x="13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492" tIns="49749" rIns="99492" bIns="49749" anchor="ctr"/>
          <a:lstStyle/>
          <a:p>
            <a:pPr defTabSz="994875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77" name="직사각형 8"/>
          <p:cNvSpPr/>
          <p:nvPr/>
        </p:nvSpPr>
        <p:spPr>
          <a:xfrm>
            <a:off x="291098" y="296025"/>
            <a:ext cx="5198478" cy="120845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486" tIns="49746" rIns="99486" bIns="49746">
            <a:spAutoFit/>
            <a:sp3d>
              <a:bevelT w="1270" h="1270"/>
              <a:bevelB w="1270" h="1270"/>
            </a:sp3d>
          </a:bodyPr>
          <a:lstStyle/>
          <a:p>
            <a:pPr marL="512809" indent="-512809">
              <a:defRPr/>
            </a:pPr>
            <a:r>
              <a:rPr lang="en-US" altLang="ko-KR" sz="3600" b="1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Essential Elements of </a:t>
            </a:r>
          </a:p>
          <a:p>
            <a:pPr marL="512809" indent="-512809">
              <a:defRPr/>
            </a:pPr>
            <a:r>
              <a:rPr lang="en-US" altLang="ko-KR" sz="3600" b="1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Interior Film</a:t>
            </a:r>
          </a:p>
        </p:txBody>
      </p:sp>
      <p:pic>
        <p:nvPicPr>
          <p:cNvPr id="65" name="그림 64" descr="031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880272" y="4231999"/>
            <a:ext cx="193809" cy="430426"/>
          </a:xfrm>
          <a:prstGeom prst="rect">
            <a:avLst/>
          </a:prstGeom>
        </p:spPr>
      </p:pic>
      <p:pic>
        <p:nvPicPr>
          <p:cNvPr id="66" name="그림 65" descr="031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269747" y="4231999"/>
            <a:ext cx="193809" cy="430426"/>
          </a:xfrm>
          <a:prstGeom prst="rect">
            <a:avLst/>
          </a:prstGeom>
        </p:spPr>
      </p:pic>
      <p:pic>
        <p:nvPicPr>
          <p:cNvPr id="67" name="그림 66" descr="031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589174" y="4231999"/>
            <a:ext cx="193809" cy="430426"/>
          </a:xfrm>
          <a:prstGeom prst="rect">
            <a:avLst/>
          </a:prstGeom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09228" y="4952045"/>
            <a:ext cx="1753701" cy="139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직사각형 8"/>
          <p:cNvSpPr/>
          <p:nvPr/>
        </p:nvSpPr>
        <p:spPr>
          <a:xfrm>
            <a:off x="131726" y="3654220"/>
            <a:ext cx="2469850" cy="439042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512" tIns="49758" rIns="99512" bIns="49758">
            <a:spAutoFit/>
            <a:sp3d>
              <a:bevelT w="1270" h="1270"/>
              <a:bevelB w="1270" h="1270"/>
            </a:sp3d>
          </a:bodyPr>
          <a:lstStyle/>
          <a:p>
            <a:pPr algn="ctr" defTabSz="983327">
              <a:defRPr/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very stable even when exposed to heat, humidity or low temperatures.</a:t>
            </a:r>
          </a:p>
        </p:txBody>
      </p:sp>
      <p:sp>
        <p:nvSpPr>
          <p:cNvPr id="23" name="직사각형 8"/>
          <p:cNvSpPr/>
          <p:nvPr/>
        </p:nvSpPr>
        <p:spPr>
          <a:xfrm>
            <a:off x="2502066" y="3654220"/>
            <a:ext cx="2950220" cy="439042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512" tIns="49758" rIns="99512" bIns="49758">
            <a:spAutoFit/>
            <a:sp3d>
              <a:bevelT w="1270" h="1270"/>
              <a:bevelB w="1270" h="1270"/>
            </a:sp3d>
          </a:bodyPr>
          <a:lstStyle/>
          <a:p>
            <a:pPr algn="ctr">
              <a:defRPr/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Fire Resistance Certification  </a:t>
            </a:r>
          </a:p>
          <a:p>
            <a:pPr algn="ctr">
              <a:defRPr/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England, Europe, China, Japan, America </a:t>
            </a:r>
          </a:p>
        </p:txBody>
      </p:sp>
      <p:sp>
        <p:nvSpPr>
          <p:cNvPr id="25" name="직사각형 8"/>
          <p:cNvSpPr/>
          <p:nvPr/>
        </p:nvSpPr>
        <p:spPr>
          <a:xfrm>
            <a:off x="5210968" y="3654220"/>
            <a:ext cx="2950220" cy="439042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512" tIns="49758" rIns="99512" bIns="49758">
            <a:spAutoFit/>
            <a:sp3d>
              <a:bevelT w="1270" h="1270"/>
              <a:bevelB w="1270" h="1270"/>
            </a:sp3d>
          </a:bodyPr>
          <a:lstStyle/>
          <a:p>
            <a:pPr algn="ctr">
              <a:defRPr/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Fire Resistance Certification  </a:t>
            </a:r>
          </a:p>
          <a:p>
            <a:pPr algn="ctr">
              <a:defRPr/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England, Europe, China, Japan, America </a:t>
            </a:r>
          </a:p>
        </p:txBody>
      </p:sp>
      <p:grpSp>
        <p:nvGrpSpPr>
          <p:cNvPr id="26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27" name="직사각형 26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28" name="직사각형 27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1005215" y="2157986"/>
            <a:ext cx="722874" cy="722872"/>
            <a:chOff x="1342501" y="2125621"/>
            <a:chExt cx="873667" cy="873666"/>
          </a:xfrm>
        </p:grpSpPr>
        <p:sp>
          <p:nvSpPr>
            <p:cNvPr id="45" name="타원 44"/>
            <p:cNvSpPr/>
            <p:nvPr/>
          </p:nvSpPr>
          <p:spPr bwMode="auto">
            <a:xfrm>
              <a:off x="1342501" y="2125621"/>
              <a:ext cx="873667" cy="873666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1512102" y="2276273"/>
              <a:ext cx="499224" cy="495858"/>
              <a:chOff x="3417888" y="2000250"/>
              <a:chExt cx="706438" cy="701676"/>
            </a:xfrm>
            <a:solidFill>
              <a:schemeClr val="bg1"/>
            </a:solidFill>
          </p:grpSpPr>
          <p:sp>
            <p:nvSpPr>
              <p:cNvPr id="41988" name="Freeform 4"/>
              <p:cNvSpPr>
                <a:spLocks/>
              </p:cNvSpPr>
              <p:nvPr/>
            </p:nvSpPr>
            <p:spPr bwMode="auto">
              <a:xfrm>
                <a:off x="3506788" y="2443163"/>
                <a:ext cx="161925" cy="25876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34"/>
                  </a:cxn>
                  <a:cxn ang="0">
                    <a:pos x="4" y="38"/>
                  </a:cxn>
                  <a:cxn ang="0">
                    <a:pos x="19" y="38"/>
                  </a:cxn>
                  <a:cxn ang="0">
                    <a:pos x="24" y="34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38"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6"/>
                      <a:pt x="2" y="38"/>
                      <a:pt x="4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2" y="38"/>
                      <a:pt x="24" y="36"/>
                      <a:pt x="24" y="3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989" name="Freeform 5"/>
              <p:cNvSpPr>
                <a:spLocks/>
              </p:cNvSpPr>
              <p:nvPr/>
            </p:nvSpPr>
            <p:spPr bwMode="auto">
              <a:xfrm>
                <a:off x="3730626" y="2341563"/>
                <a:ext cx="169863" cy="3603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49"/>
                  </a:cxn>
                  <a:cxn ang="0">
                    <a:pos x="5" y="53"/>
                  </a:cxn>
                  <a:cxn ang="0">
                    <a:pos x="20" y="53"/>
                  </a:cxn>
                  <a:cxn ang="0">
                    <a:pos x="25" y="49"/>
                  </a:cxn>
                  <a:cxn ang="0">
                    <a:pos x="25" y="5"/>
                  </a:cxn>
                  <a:cxn ang="0">
                    <a:pos x="20" y="0"/>
                  </a:cxn>
                </a:cxnLst>
                <a:rect l="0" t="0" r="r" b="b"/>
                <a:pathLst>
                  <a:path w="25" h="53">
                    <a:moveTo>
                      <a:pt x="2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1"/>
                      <a:pt x="3" y="53"/>
                      <a:pt x="5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2" y="53"/>
                      <a:pt x="25" y="51"/>
                      <a:pt x="25" y="49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3"/>
                      <a:pt x="22" y="0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990" name="Freeform 6"/>
              <p:cNvSpPr>
                <a:spLocks/>
              </p:cNvSpPr>
              <p:nvPr/>
            </p:nvSpPr>
            <p:spPr bwMode="auto">
              <a:xfrm>
                <a:off x="3962401" y="2279650"/>
                <a:ext cx="161925" cy="4222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58"/>
                  </a:cxn>
                  <a:cxn ang="0">
                    <a:pos x="5" y="62"/>
                  </a:cxn>
                  <a:cxn ang="0">
                    <a:pos x="19" y="62"/>
                  </a:cxn>
                  <a:cxn ang="0">
                    <a:pos x="24" y="58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62">
                    <a:moveTo>
                      <a:pt x="1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2" y="62"/>
                      <a:pt x="5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2" y="62"/>
                      <a:pt x="24" y="60"/>
                      <a:pt x="24" y="58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991" name="Freeform 7"/>
              <p:cNvSpPr>
                <a:spLocks/>
              </p:cNvSpPr>
              <p:nvPr/>
            </p:nvSpPr>
            <p:spPr bwMode="auto">
              <a:xfrm>
                <a:off x="3417888" y="2000250"/>
                <a:ext cx="544513" cy="422275"/>
              </a:xfrm>
              <a:custGeom>
                <a:avLst/>
                <a:gdLst/>
                <a:ahLst/>
                <a:cxnLst>
                  <a:cxn ang="0">
                    <a:pos x="79" y="21"/>
                  </a:cxn>
                  <a:cxn ang="0">
                    <a:pos x="58" y="0"/>
                  </a:cxn>
                  <a:cxn ang="0">
                    <a:pos x="56" y="0"/>
                  </a:cxn>
                  <a:cxn ang="0">
                    <a:pos x="55" y="0"/>
                  </a:cxn>
                  <a:cxn ang="0">
                    <a:pos x="54" y="2"/>
                  </a:cxn>
                  <a:cxn ang="0">
                    <a:pos x="54" y="12"/>
                  </a:cxn>
                  <a:cxn ang="0">
                    <a:pos x="23" y="27"/>
                  </a:cxn>
                  <a:cxn ang="0">
                    <a:pos x="1" y="59"/>
                  </a:cxn>
                  <a:cxn ang="0">
                    <a:pos x="2" y="62"/>
                  </a:cxn>
                  <a:cxn ang="0">
                    <a:pos x="3" y="62"/>
                  </a:cxn>
                  <a:cxn ang="0">
                    <a:pos x="5" y="62"/>
                  </a:cxn>
                  <a:cxn ang="0">
                    <a:pos x="33" y="40"/>
                  </a:cxn>
                  <a:cxn ang="0">
                    <a:pos x="54" y="34"/>
                  </a:cxn>
                  <a:cxn ang="0">
                    <a:pos x="54" y="43"/>
                  </a:cxn>
                  <a:cxn ang="0">
                    <a:pos x="55" y="45"/>
                  </a:cxn>
                  <a:cxn ang="0">
                    <a:pos x="56" y="46"/>
                  </a:cxn>
                  <a:cxn ang="0">
                    <a:pos x="58" y="45"/>
                  </a:cxn>
                  <a:cxn ang="0">
                    <a:pos x="79" y="24"/>
                  </a:cxn>
                  <a:cxn ang="0">
                    <a:pos x="80" y="23"/>
                  </a:cxn>
                  <a:cxn ang="0">
                    <a:pos x="79" y="21"/>
                  </a:cxn>
                </a:cxnLst>
                <a:rect l="0" t="0" r="r" b="b"/>
                <a:pathLst>
                  <a:path w="80" h="62">
                    <a:moveTo>
                      <a:pt x="79" y="21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4" y="0"/>
                      <a:pt x="54" y="1"/>
                      <a:pt x="54" y="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9" y="13"/>
                      <a:pt x="35" y="17"/>
                      <a:pt x="23" y="27"/>
                    </a:cubicBezTo>
                    <a:cubicBezTo>
                      <a:pt x="9" y="38"/>
                      <a:pt x="1" y="58"/>
                      <a:pt x="1" y="59"/>
                    </a:cubicBezTo>
                    <a:cubicBezTo>
                      <a:pt x="0" y="60"/>
                      <a:pt x="1" y="61"/>
                      <a:pt x="2" y="62"/>
                    </a:cubicBezTo>
                    <a:cubicBezTo>
                      <a:pt x="2" y="62"/>
                      <a:pt x="2" y="62"/>
                      <a:pt x="3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2"/>
                      <a:pt x="19" y="47"/>
                      <a:pt x="33" y="40"/>
                    </a:cubicBezTo>
                    <a:cubicBezTo>
                      <a:pt x="43" y="36"/>
                      <a:pt x="50" y="34"/>
                      <a:pt x="54" y="34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4"/>
                      <a:pt x="54" y="45"/>
                      <a:pt x="55" y="45"/>
                    </a:cubicBezTo>
                    <a:cubicBezTo>
                      <a:pt x="55" y="45"/>
                      <a:pt x="56" y="46"/>
                      <a:pt x="56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3"/>
                      <a:pt x="80" y="23"/>
                    </a:cubicBezTo>
                    <a:cubicBezTo>
                      <a:pt x="80" y="22"/>
                      <a:pt x="80" y="21"/>
                      <a:pt x="79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34" name="그림 33" descr="그림1.png"/>
          <p:cNvPicPr>
            <a:picLocks noChangeAspect="1"/>
          </p:cNvPicPr>
          <p:nvPr/>
        </p:nvPicPr>
        <p:blipFill>
          <a:blip r:embed="rId5" cstate="email"/>
          <a:srcRect r="13428"/>
          <a:stretch>
            <a:fillRect/>
          </a:stretch>
        </p:blipFill>
        <p:spPr>
          <a:xfrm>
            <a:off x="160132" y="5230719"/>
            <a:ext cx="2358038" cy="1030918"/>
          </a:xfrm>
          <a:prstGeom prst="rect">
            <a:avLst/>
          </a:prstGeom>
        </p:spPr>
      </p:pic>
      <p:pic>
        <p:nvPicPr>
          <p:cNvPr id="47" name="그림 46" descr="004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292901" y="4890236"/>
            <a:ext cx="715832" cy="635441"/>
          </a:xfrm>
          <a:prstGeom prst="rect">
            <a:avLst/>
          </a:prstGeom>
        </p:spPr>
      </p:pic>
      <p:pic>
        <p:nvPicPr>
          <p:cNvPr id="48" name="그림 47" descr="002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75117" y="5738306"/>
            <a:ext cx="802201" cy="603305"/>
          </a:xfrm>
          <a:prstGeom prst="rect">
            <a:avLst/>
          </a:prstGeom>
        </p:spPr>
      </p:pic>
      <p:pic>
        <p:nvPicPr>
          <p:cNvPr id="49" name="Picture 6" descr="http://www.clipartbest.com/cliparts/pc5/bpk/pc5bpkGoi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95537" y="4959903"/>
            <a:ext cx="780259" cy="496108"/>
          </a:xfrm>
          <a:prstGeom prst="rect">
            <a:avLst/>
          </a:prstGeom>
          <a:noFill/>
        </p:spPr>
      </p:pic>
      <p:grpSp>
        <p:nvGrpSpPr>
          <p:cNvPr id="84" name="그룹 83"/>
          <p:cNvGrpSpPr/>
          <p:nvPr/>
        </p:nvGrpSpPr>
        <p:grpSpPr>
          <a:xfrm>
            <a:off x="7014624" y="5110835"/>
            <a:ext cx="945800" cy="945798"/>
            <a:chOff x="8824192" y="5125227"/>
            <a:chExt cx="845790" cy="845788"/>
          </a:xfrm>
        </p:grpSpPr>
        <p:pic>
          <p:nvPicPr>
            <p:cNvPr id="68" name="그림 67" descr="019.png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8824192" y="5125227"/>
              <a:ext cx="845790" cy="845788"/>
            </a:xfrm>
            <a:prstGeom prst="rect">
              <a:avLst/>
            </a:prstGeom>
          </p:spPr>
        </p:pic>
        <p:grpSp>
          <p:nvGrpSpPr>
            <p:cNvPr id="83" name="그룹 82"/>
            <p:cNvGrpSpPr/>
            <p:nvPr/>
          </p:nvGrpSpPr>
          <p:grpSpPr>
            <a:xfrm>
              <a:off x="8909605" y="5205488"/>
              <a:ext cx="669702" cy="669700"/>
              <a:chOff x="8909605" y="5205488"/>
              <a:chExt cx="669702" cy="669700"/>
            </a:xfrm>
          </p:grpSpPr>
          <p:pic>
            <p:nvPicPr>
              <p:cNvPr id="75" name="그림 74" descr="008.png"/>
              <p:cNvPicPr>
                <a:picLocks noChangeAspect="1"/>
              </p:cNvPicPr>
              <p:nvPr/>
            </p:nvPicPr>
            <p:blipFill>
              <a:blip r:embed="rId11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contrast="20000"/>
              </a:blip>
              <a:stretch>
                <a:fillRect/>
              </a:stretch>
            </p:blipFill>
            <p:spPr>
              <a:xfrm>
                <a:off x="9293960" y="5434441"/>
                <a:ext cx="148145" cy="135625"/>
              </a:xfrm>
              <a:prstGeom prst="rect">
                <a:avLst/>
              </a:prstGeom>
            </p:spPr>
          </p:pic>
          <p:pic>
            <p:nvPicPr>
              <p:cNvPr id="76" name="그림 75" descr="008.png"/>
              <p:cNvPicPr>
                <a:picLocks noChangeAspect="1"/>
              </p:cNvPicPr>
              <p:nvPr/>
            </p:nvPicPr>
            <p:blipFill>
              <a:blip r:embed="rId12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contrast="20000"/>
              </a:blip>
              <a:stretch>
                <a:fillRect/>
              </a:stretch>
            </p:blipFill>
            <p:spPr>
              <a:xfrm>
                <a:off x="9220087" y="5649351"/>
                <a:ext cx="96653" cy="88485"/>
              </a:xfrm>
              <a:prstGeom prst="rect">
                <a:avLst/>
              </a:prstGeom>
            </p:spPr>
          </p:pic>
          <p:pic>
            <p:nvPicPr>
              <p:cNvPr id="78" name="그림 77" descr="008.png"/>
              <p:cNvPicPr>
                <a:picLocks noChangeAspect="1"/>
              </p:cNvPicPr>
              <p:nvPr/>
            </p:nvPicPr>
            <p:blipFill>
              <a:blip r:embed="rId13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contrast="20000"/>
              </a:blip>
              <a:stretch>
                <a:fillRect/>
              </a:stretch>
            </p:blipFill>
            <p:spPr>
              <a:xfrm>
                <a:off x="9201300" y="5561988"/>
                <a:ext cx="50224" cy="45979"/>
              </a:xfrm>
              <a:prstGeom prst="rect">
                <a:avLst/>
              </a:prstGeom>
            </p:spPr>
          </p:pic>
          <p:pic>
            <p:nvPicPr>
              <p:cNvPr id="79" name="그림 78" descr="008.png"/>
              <p:cNvPicPr>
                <a:picLocks noChangeAspect="1"/>
              </p:cNvPicPr>
              <p:nvPr/>
            </p:nvPicPr>
            <p:blipFill>
              <a:blip r:embed="rId13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contrast="20000"/>
              </a:blip>
              <a:stretch>
                <a:fillRect/>
              </a:stretch>
            </p:blipFill>
            <p:spPr>
              <a:xfrm>
                <a:off x="9136130" y="5688818"/>
                <a:ext cx="50224" cy="45979"/>
              </a:xfrm>
              <a:prstGeom prst="rect">
                <a:avLst/>
              </a:prstGeom>
            </p:spPr>
          </p:pic>
          <p:pic>
            <p:nvPicPr>
              <p:cNvPr id="80" name="그림 79" descr="008.png"/>
              <p:cNvPicPr>
                <a:picLocks noChangeAspect="1"/>
              </p:cNvPicPr>
              <p:nvPr/>
            </p:nvPicPr>
            <p:blipFill>
              <a:blip r:embed="rId13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contrast="20000"/>
              </a:blip>
              <a:stretch>
                <a:fillRect/>
              </a:stretch>
            </p:blipFill>
            <p:spPr>
              <a:xfrm>
                <a:off x="8989873" y="5420180"/>
                <a:ext cx="50224" cy="45979"/>
              </a:xfrm>
              <a:prstGeom prst="rect">
                <a:avLst/>
              </a:prstGeom>
            </p:spPr>
          </p:pic>
          <p:sp>
            <p:nvSpPr>
              <p:cNvPr id="72" name="타원 71"/>
              <p:cNvSpPr/>
              <p:nvPr/>
            </p:nvSpPr>
            <p:spPr bwMode="auto">
              <a:xfrm>
                <a:off x="8909605" y="5205488"/>
                <a:ext cx="669702" cy="6697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3997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 dirty="0">
                  <a:solidFill>
                    <a:srgbClr val="000000"/>
                  </a:solidFill>
                  <a:ea typeface="굴림" pitchFamily="50" charset="-127"/>
                </a:endParaRPr>
              </a:p>
            </p:txBody>
          </p:sp>
        </p:grpSp>
      </p:grpSp>
      <p:sp>
        <p:nvSpPr>
          <p:cNvPr id="50" name="Espace réservé du contenu 3"/>
          <p:cNvSpPr txBox="1">
            <a:spLocks/>
          </p:cNvSpPr>
          <p:nvPr/>
        </p:nvSpPr>
        <p:spPr>
          <a:xfrm>
            <a:off x="8076773" y="3112238"/>
            <a:ext cx="2539810" cy="364620"/>
          </a:xfrm>
          <a:prstGeom prst="rect">
            <a:avLst/>
          </a:prstGeom>
        </p:spPr>
        <p:txBody>
          <a:bodyPr lIns="91398" tIns="45699" rIns="91398" bIns="45699" anchor="t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395581" marR="0" lvl="0" indent="-395581" algn="ctr" defTabSz="10520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40452"/>
                </a:solidFill>
                <a:effectLst/>
                <a:uLnTx/>
                <a:uFillTx/>
                <a:latin typeface="LG스마트체 Bold" pitchFamily="50" charset="-127"/>
                <a:ea typeface="LG스마트체 Bold" pitchFamily="50" charset="-127"/>
                <a:cs typeface="+mn-cs"/>
              </a:rPr>
              <a:t> Eco Friendly</a:t>
            </a:r>
            <a:r>
              <a:rPr kumimoji="1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C40452"/>
                </a:solidFill>
                <a:effectLst/>
                <a:uLnTx/>
                <a:uFillTx/>
                <a:latin typeface="LG스마트체 Bold" pitchFamily="50" charset="-127"/>
                <a:ea typeface="LG스마트체 Bold" pitchFamily="50" charset="-127"/>
                <a:cs typeface="+mn-cs"/>
              </a:rPr>
              <a:t>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40452"/>
                </a:solidFill>
                <a:effectLst/>
                <a:uLnTx/>
                <a:uFillTx/>
                <a:latin typeface="LG스마트체 Bold" pitchFamily="50" charset="-127"/>
                <a:ea typeface="LG스마트체 Bold" pitchFamily="50" charset="-127"/>
                <a:cs typeface="+mn-cs"/>
              </a:rPr>
              <a:t> </a:t>
            </a:r>
          </a:p>
        </p:txBody>
      </p:sp>
      <p:sp>
        <p:nvSpPr>
          <p:cNvPr id="54" name="직사각형 8"/>
          <p:cNvSpPr/>
          <p:nvPr/>
        </p:nvSpPr>
        <p:spPr>
          <a:xfrm>
            <a:off x="7871568" y="3654220"/>
            <a:ext cx="2950220" cy="439042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512" tIns="49758" rIns="99512" bIns="49758">
            <a:spAutoFit/>
            <a:sp3d>
              <a:bevelT w="1270" h="1270"/>
              <a:bevelB w="1270" h="1270"/>
            </a:sp3d>
          </a:bodyPr>
          <a:lstStyle/>
          <a:p>
            <a:pPr algn="ctr">
              <a:defRPr/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LG </a:t>
            </a:r>
            <a:r>
              <a:rPr kumimoji="1" lang="en-US" altLang="ko-KR" sz="11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Hausys</a:t>
            </a: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uses Heavy Metal free</a:t>
            </a:r>
          </a:p>
          <a:p>
            <a:pPr algn="ctr">
              <a:defRPr/>
            </a:pPr>
            <a:r>
              <a:rPr kumimoji="1" lang="en-US" altLang="ko-KR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and 100% phthalate free plasticizers.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8962070" y="2140769"/>
            <a:ext cx="741296" cy="741294"/>
            <a:chOff x="141512" y="249617"/>
            <a:chExt cx="612580" cy="612578"/>
          </a:xfrm>
        </p:grpSpPr>
        <p:sp>
          <p:nvSpPr>
            <p:cNvPr id="60" name="타원 59"/>
            <p:cNvSpPr/>
            <p:nvPr/>
          </p:nvSpPr>
          <p:spPr bwMode="auto">
            <a:xfrm>
              <a:off x="141512" y="249617"/>
              <a:ext cx="612580" cy="612578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770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1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97262" y="398330"/>
              <a:ext cx="446871" cy="404857"/>
              <a:chOff x="6415088" y="1279525"/>
              <a:chExt cx="928687" cy="841376"/>
            </a:xfrm>
            <a:solidFill>
              <a:schemeClr val="bg1"/>
            </a:solidFill>
          </p:grpSpPr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6669088" y="1766888"/>
                <a:ext cx="227012" cy="35401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37" y="93"/>
                  </a:cxn>
                  <a:cxn ang="0">
                    <a:pos x="60" y="85"/>
                  </a:cxn>
                  <a:cxn ang="0">
                    <a:pos x="47" y="0"/>
                  </a:cxn>
                </a:cxnLst>
                <a:rect l="0" t="0" r="r" b="b"/>
                <a:pathLst>
                  <a:path w="60" h="93">
                    <a:moveTo>
                      <a:pt x="47" y="0"/>
                    </a:moveTo>
                    <a:cubicBezTo>
                      <a:pt x="47" y="0"/>
                      <a:pt x="0" y="46"/>
                      <a:pt x="37" y="93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60" y="85"/>
                      <a:pt x="29" y="54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69" name="Freeform 14"/>
              <p:cNvSpPr>
                <a:spLocks/>
              </p:cNvSpPr>
              <p:nvPr/>
            </p:nvSpPr>
            <p:spPr bwMode="auto">
              <a:xfrm>
                <a:off x="6415088" y="1527175"/>
                <a:ext cx="423862" cy="395288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39" y="82"/>
                  </a:cxn>
                  <a:cxn ang="0">
                    <a:pos x="0" y="9"/>
                  </a:cxn>
                  <a:cxn ang="0">
                    <a:pos x="90" y="23"/>
                  </a:cxn>
                  <a:cxn ang="0">
                    <a:pos x="94" y="67"/>
                  </a:cxn>
                  <a:cxn ang="0">
                    <a:pos x="51" y="42"/>
                  </a:cxn>
                  <a:cxn ang="0">
                    <a:pos x="88" y="76"/>
                  </a:cxn>
                </a:cxnLst>
                <a:rect l="0" t="0" r="r" b="b"/>
                <a:pathLst>
                  <a:path w="112" h="104">
                    <a:moveTo>
                      <a:pt x="88" y="76"/>
                    </a:moveTo>
                    <a:cubicBezTo>
                      <a:pt x="88" y="76"/>
                      <a:pt x="62" y="104"/>
                      <a:pt x="39" y="82"/>
                    </a:cubicBezTo>
                    <a:cubicBezTo>
                      <a:pt x="17" y="60"/>
                      <a:pt x="0" y="9"/>
                      <a:pt x="0" y="9"/>
                    </a:cubicBezTo>
                    <a:cubicBezTo>
                      <a:pt x="0" y="9"/>
                      <a:pt x="59" y="0"/>
                      <a:pt x="90" y="23"/>
                    </a:cubicBezTo>
                    <a:cubicBezTo>
                      <a:pt x="90" y="23"/>
                      <a:pt x="112" y="39"/>
                      <a:pt x="94" y="67"/>
                    </a:cubicBezTo>
                    <a:cubicBezTo>
                      <a:pt x="94" y="67"/>
                      <a:pt x="58" y="47"/>
                      <a:pt x="51" y="42"/>
                    </a:cubicBezTo>
                    <a:cubicBezTo>
                      <a:pt x="51" y="42"/>
                      <a:pt x="73" y="64"/>
                      <a:pt x="88" y="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6756400" y="1279525"/>
                <a:ext cx="587375" cy="588963"/>
              </a:xfrm>
              <a:custGeom>
                <a:avLst/>
                <a:gdLst/>
                <a:ahLst/>
                <a:cxnLst>
                  <a:cxn ang="0">
                    <a:pos x="26" y="108"/>
                  </a:cxn>
                  <a:cxn ang="0">
                    <a:pos x="26" y="43"/>
                  </a:cxn>
                  <a:cxn ang="0">
                    <a:pos x="155" y="0"/>
                  </a:cxn>
                  <a:cxn ang="0">
                    <a:pos x="111" y="128"/>
                  </a:cxn>
                  <a:cxn ang="0">
                    <a:pos x="35" y="120"/>
                  </a:cxn>
                  <a:cxn ang="0">
                    <a:pos x="90" y="61"/>
                  </a:cxn>
                  <a:cxn ang="0">
                    <a:pos x="26" y="108"/>
                  </a:cxn>
                </a:cxnLst>
                <a:rect l="0" t="0" r="r" b="b"/>
                <a:pathLst>
                  <a:path w="155" h="155">
                    <a:moveTo>
                      <a:pt x="26" y="108"/>
                    </a:moveTo>
                    <a:cubicBezTo>
                      <a:pt x="26" y="108"/>
                      <a:pt x="0" y="80"/>
                      <a:pt x="26" y="43"/>
                    </a:cubicBezTo>
                    <a:cubicBezTo>
                      <a:pt x="53" y="4"/>
                      <a:pt x="155" y="0"/>
                      <a:pt x="155" y="0"/>
                    </a:cubicBezTo>
                    <a:cubicBezTo>
                      <a:pt x="155" y="0"/>
                      <a:pt x="146" y="102"/>
                      <a:pt x="111" y="128"/>
                    </a:cubicBezTo>
                    <a:cubicBezTo>
                      <a:pt x="75" y="155"/>
                      <a:pt x="35" y="120"/>
                      <a:pt x="35" y="120"/>
                    </a:cubicBezTo>
                    <a:cubicBezTo>
                      <a:pt x="35" y="120"/>
                      <a:pt x="76" y="81"/>
                      <a:pt x="90" y="61"/>
                    </a:cubicBezTo>
                    <a:cubicBezTo>
                      <a:pt x="90" y="61"/>
                      <a:pt x="55" y="88"/>
                      <a:pt x="26" y="1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pic>
        <p:nvPicPr>
          <p:cNvPr id="82" name="그림 81" descr="003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2728906" y="5819886"/>
            <a:ext cx="1583060" cy="411593"/>
          </a:xfrm>
          <a:prstGeom prst="rect">
            <a:avLst/>
          </a:prstGeom>
        </p:spPr>
      </p:pic>
      <p:pic>
        <p:nvPicPr>
          <p:cNvPr id="91" name="그림 90" descr="그림2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400887" y="4847087"/>
            <a:ext cx="1818880" cy="1631308"/>
          </a:xfrm>
          <a:prstGeom prst="rect">
            <a:avLst/>
          </a:prstGeom>
        </p:spPr>
      </p:pic>
      <p:pic>
        <p:nvPicPr>
          <p:cNvPr id="92" name="그림 91" descr="031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9298093" y="4231999"/>
            <a:ext cx="193809" cy="4304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11444E-6 -3.52941E-6 L 7.11444E-6 0.05714 " pathEditMode="relative" ptsTypes="AA">
                                      <p:cBhvr>
                                        <p:cTn id="20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691E-6 4.36975E-6 L -0.00015 0.05588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7165E-6 4.36975E-6 L -0.0003 0.05945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4086E-6 2.58606E-6 L 6.84086E-6 0.05038 " pathEditMode="relative" ptsTypes="AA">
                                      <p:cBhvr>
                                        <p:cTn id="50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3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300"/>
                            </p:stCondLst>
                            <p:childTnLst>
                              <p:par>
                                <p:cTn id="1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8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1E-6 2.18487E-6 L -0.03592 -0.03677 " pathEditMode="relative" rAng="0" ptsTypes="AA">
                                      <p:cBhvr>
                                        <p:cTn id="120" dur="5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3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300"/>
                            </p:stCondLst>
                            <p:childTnLst>
                              <p:par>
                                <p:cTn id="1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42" grpId="0" build="allAtOnce"/>
      <p:bldP spid="77" grpId="0"/>
      <p:bldP spid="30" grpId="0"/>
      <p:bldP spid="23" grpId="0"/>
      <p:bldP spid="25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그룹 77"/>
          <p:cNvGrpSpPr/>
          <p:nvPr/>
        </p:nvGrpSpPr>
        <p:grpSpPr>
          <a:xfrm>
            <a:off x="211635" y="326205"/>
            <a:ext cx="539100" cy="539099"/>
            <a:chOff x="1342501" y="2125621"/>
            <a:chExt cx="873667" cy="873666"/>
          </a:xfrm>
        </p:grpSpPr>
        <p:sp>
          <p:nvSpPr>
            <p:cNvPr id="79" name="타원 78"/>
            <p:cNvSpPr/>
            <p:nvPr/>
          </p:nvSpPr>
          <p:spPr bwMode="auto">
            <a:xfrm>
              <a:off x="1342501" y="2125621"/>
              <a:ext cx="873667" cy="87366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86" name="그룹 34"/>
            <p:cNvGrpSpPr/>
            <p:nvPr/>
          </p:nvGrpSpPr>
          <p:grpSpPr>
            <a:xfrm>
              <a:off x="1512103" y="2276265"/>
              <a:ext cx="499225" cy="495855"/>
              <a:chOff x="3417888" y="2000250"/>
              <a:chExt cx="706438" cy="701676"/>
            </a:xfrm>
            <a:solidFill>
              <a:schemeClr val="bg1"/>
            </a:solidFill>
          </p:grpSpPr>
          <p:sp>
            <p:nvSpPr>
              <p:cNvPr id="87" name="Freeform 4"/>
              <p:cNvSpPr>
                <a:spLocks/>
              </p:cNvSpPr>
              <p:nvPr/>
            </p:nvSpPr>
            <p:spPr bwMode="auto">
              <a:xfrm>
                <a:off x="3506788" y="2443163"/>
                <a:ext cx="161925" cy="25876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34"/>
                  </a:cxn>
                  <a:cxn ang="0">
                    <a:pos x="4" y="38"/>
                  </a:cxn>
                  <a:cxn ang="0">
                    <a:pos x="19" y="38"/>
                  </a:cxn>
                  <a:cxn ang="0">
                    <a:pos x="24" y="34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38"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6"/>
                      <a:pt x="2" y="38"/>
                      <a:pt x="4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2" y="38"/>
                      <a:pt x="24" y="36"/>
                      <a:pt x="24" y="3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5"/>
              <p:cNvSpPr>
                <a:spLocks/>
              </p:cNvSpPr>
              <p:nvPr/>
            </p:nvSpPr>
            <p:spPr bwMode="auto">
              <a:xfrm>
                <a:off x="3730626" y="2341563"/>
                <a:ext cx="169863" cy="3603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49"/>
                  </a:cxn>
                  <a:cxn ang="0">
                    <a:pos x="5" y="53"/>
                  </a:cxn>
                  <a:cxn ang="0">
                    <a:pos x="20" y="53"/>
                  </a:cxn>
                  <a:cxn ang="0">
                    <a:pos x="25" y="49"/>
                  </a:cxn>
                  <a:cxn ang="0">
                    <a:pos x="25" y="5"/>
                  </a:cxn>
                  <a:cxn ang="0">
                    <a:pos x="20" y="0"/>
                  </a:cxn>
                </a:cxnLst>
                <a:rect l="0" t="0" r="r" b="b"/>
                <a:pathLst>
                  <a:path w="25" h="53">
                    <a:moveTo>
                      <a:pt x="2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1"/>
                      <a:pt x="3" y="53"/>
                      <a:pt x="5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2" y="53"/>
                      <a:pt x="25" y="51"/>
                      <a:pt x="25" y="49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3"/>
                      <a:pt x="22" y="0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6"/>
              <p:cNvSpPr>
                <a:spLocks/>
              </p:cNvSpPr>
              <p:nvPr/>
            </p:nvSpPr>
            <p:spPr bwMode="auto">
              <a:xfrm>
                <a:off x="3962401" y="2279650"/>
                <a:ext cx="161925" cy="4222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58"/>
                  </a:cxn>
                  <a:cxn ang="0">
                    <a:pos x="5" y="62"/>
                  </a:cxn>
                  <a:cxn ang="0">
                    <a:pos x="19" y="62"/>
                  </a:cxn>
                  <a:cxn ang="0">
                    <a:pos x="24" y="58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62">
                    <a:moveTo>
                      <a:pt x="1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2" y="62"/>
                      <a:pt x="5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2" y="62"/>
                      <a:pt x="24" y="60"/>
                      <a:pt x="24" y="58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7"/>
              <p:cNvSpPr>
                <a:spLocks/>
              </p:cNvSpPr>
              <p:nvPr/>
            </p:nvSpPr>
            <p:spPr bwMode="auto">
              <a:xfrm>
                <a:off x="3417888" y="2000250"/>
                <a:ext cx="544513" cy="422275"/>
              </a:xfrm>
              <a:custGeom>
                <a:avLst/>
                <a:gdLst/>
                <a:ahLst/>
                <a:cxnLst>
                  <a:cxn ang="0">
                    <a:pos x="79" y="21"/>
                  </a:cxn>
                  <a:cxn ang="0">
                    <a:pos x="58" y="0"/>
                  </a:cxn>
                  <a:cxn ang="0">
                    <a:pos x="56" y="0"/>
                  </a:cxn>
                  <a:cxn ang="0">
                    <a:pos x="55" y="0"/>
                  </a:cxn>
                  <a:cxn ang="0">
                    <a:pos x="54" y="2"/>
                  </a:cxn>
                  <a:cxn ang="0">
                    <a:pos x="54" y="12"/>
                  </a:cxn>
                  <a:cxn ang="0">
                    <a:pos x="23" y="27"/>
                  </a:cxn>
                  <a:cxn ang="0">
                    <a:pos x="1" y="59"/>
                  </a:cxn>
                  <a:cxn ang="0">
                    <a:pos x="2" y="62"/>
                  </a:cxn>
                  <a:cxn ang="0">
                    <a:pos x="3" y="62"/>
                  </a:cxn>
                  <a:cxn ang="0">
                    <a:pos x="5" y="62"/>
                  </a:cxn>
                  <a:cxn ang="0">
                    <a:pos x="33" y="40"/>
                  </a:cxn>
                  <a:cxn ang="0">
                    <a:pos x="54" y="34"/>
                  </a:cxn>
                  <a:cxn ang="0">
                    <a:pos x="54" y="43"/>
                  </a:cxn>
                  <a:cxn ang="0">
                    <a:pos x="55" y="45"/>
                  </a:cxn>
                  <a:cxn ang="0">
                    <a:pos x="56" y="46"/>
                  </a:cxn>
                  <a:cxn ang="0">
                    <a:pos x="58" y="45"/>
                  </a:cxn>
                  <a:cxn ang="0">
                    <a:pos x="79" y="24"/>
                  </a:cxn>
                  <a:cxn ang="0">
                    <a:pos x="80" y="23"/>
                  </a:cxn>
                  <a:cxn ang="0">
                    <a:pos x="79" y="21"/>
                  </a:cxn>
                </a:cxnLst>
                <a:rect l="0" t="0" r="r" b="b"/>
                <a:pathLst>
                  <a:path w="80" h="62">
                    <a:moveTo>
                      <a:pt x="79" y="21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4" y="0"/>
                      <a:pt x="54" y="1"/>
                      <a:pt x="54" y="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9" y="13"/>
                      <a:pt x="35" y="17"/>
                      <a:pt x="23" y="27"/>
                    </a:cubicBezTo>
                    <a:cubicBezTo>
                      <a:pt x="9" y="38"/>
                      <a:pt x="1" y="58"/>
                      <a:pt x="1" y="59"/>
                    </a:cubicBezTo>
                    <a:cubicBezTo>
                      <a:pt x="0" y="60"/>
                      <a:pt x="1" y="61"/>
                      <a:pt x="2" y="62"/>
                    </a:cubicBezTo>
                    <a:cubicBezTo>
                      <a:pt x="2" y="62"/>
                      <a:pt x="2" y="62"/>
                      <a:pt x="3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2"/>
                      <a:pt x="19" y="47"/>
                      <a:pt x="33" y="40"/>
                    </a:cubicBezTo>
                    <a:cubicBezTo>
                      <a:pt x="43" y="36"/>
                      <a:pt x="50" y="34"/>
                      <a:pt x="54" y="34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4"/>
                      <a:pt x="54" y="45"/>
                      <a:pt x="55" y="45"/>
                    </a:cubicBezTo>
                    <a:cubicBezTo>
                      <a:pt x="55" y="45"/>
                      <a:pt x="56" y="46"/>
                      <a:pt x="56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3"/>
                      <a:pt x="80" y="23"/>
                    </a:cubicBezTo>
                    <a:cubicBezTo>
                      <a:pt x="80" y="22"/>
                      <a:pt x="80" y="21"/>
                      <a:pt x="79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40" name="그룹 39"/>
          <p:cNvGrpSpPr/>
          <p:nvPr/>
        </p:nvGrpSpPr>
        <p:grpSpPr>
          <a:xfrm>
            <a:off x="211635" y="326205"/>
            <a:ext cx="539100" cy="539099"/>
            <a:chOff x="1342501" y="2125621"/>
            <a:chExt cx="873667" cy="873666"/>
          </a:xfrm>
        </p:grpSpPr>
        <p:sp>
          <p:nvSpPr>
            <p:cNvPr id="41" name="타원 40"/>
            <p:cNvSpPr/>
            <p:nvPr/>
          </p:nvSpPr>
          <p:spPr bwMode="auto">
            <a:xfrm>
              <a:off x="1342501" y="2125621"/>
              <a:ext cx="873667" cy="873666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42" name="그룹 34"/>
            <p:cNvGrpSpPr/>
            <p:nvPr/>
          </p:nvGrpSpPr>
          <p:grpSpPr>
            <a:xfrm>
              <a:off x="1512105" y="2276265"/>
              <a:ext cx="499225" cy="495855"/>
              <a:chOff x="3417888" y="2000250"/>
              <a:chExt cx="706438" cy="701676"/>
            </a:xfrm>
            <a:solidFill>
              <a:schemeClr val="bg1"/>
            </a:solidFill>
          </p:grpSpPr>
          <p:sp>
            <p:nvSpPr>
              <p:cNvPr id="43" name="Freeform 4"/>
              <p:cNvSpPr>
                <a:spLocks/>
              </p:cNvSpPr>
              <p:nvPr/>
            </p:nvSpPr>
            <p:spPr bwMode="auto">
              <a:xfrm>
                <a:off x="3506788" y="2443163"/>
                <a:ext cx="161925" cy="25876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34"/>
                  </a:cxn>
                  <a:cxn ang="0">
                    <a:pos x="4" y="38"/>
                  </a:cxn>
                  <a:cxn ang="0">
                    <a:pos x="19" y="38"/>
                  </a:cxn>
                  <a:cxn ang="0">
                    <a:pos x="24" y="34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38"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6"/>
                      <a:pt x="2" y="38"/>
                      <a:pt x="4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2" y="38"/>
                      <a:pt x="24" y="36"/>
                      <a:pt x="24" y="3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5"/>
              <p:cNvSpPr>
                <a:spLocks/>
              </p:cNvSpPr>
              <p:nvPr/>
            </p:nvSpPr>
            <p:spPr bwMode="auto">
              <a:xfrm>
                <a:off x="3730626" y="2341563"/>
                <a:ext cx="169863" cy="3603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49"/>
                  </a:cxn>
                  <a:cxn ang="0">
                    <a:pos x="5" y="53"/>
                  </a:cxn>
                  <a:cxn ang="0">
                    <a:pos x="20" y="53"/>
                  </a:cxn>
                  <a:cxn ang="0">
                    <a:pos x="25" y="49"/>
                  </a:cxn>
                  <a:cxn ang="0">
                    <a:pos x="25" y="5"/>
                  </a:cxn>
                  <a:cxn ang="0">
                    <a:pos x="20" y="0"/>
                  </a:cxn>
                </a:cxnLst>
                <a:rect l="0" t="0" r="r" b="b"/>
                <a:pathLst>
                  <a:path w="25" h="53">
                    <a:moveTo>
                      <a:pt x="2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1"/>
                      <a:pt x="3" y="53"/>
                      <a:pt x="5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2" y="53"/>
                      <a:pt x="25" y="51"/>
                      <a:pt x="25" y="49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3"/>
                      <a:pt x="22" y="0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6"/>
              <p:cNvSpPr>
                <a:spLocks/>
              </p:cNvSpPr>
              <p:nvPr/>
            </p:nvSpPr>
            <p:spPr bwMode="auto">
              <a:xfrm>
                <a:off x="3962401" y="2279650"/>
                <a:ext cx="161925" cy="4222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58"/>
                  </a:cxn>
                  <a:cxn ang="0">
                    <a:pos x="5" y="62"/>
                  </a:cxn>
                  <a:cxn ang="0">
                    <a:pos x="19" y="62"/>
                  </a:cxn>
                  <a:cxn ang="0">
                    <a:pos x="24" y="58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62">
                    <a:moveTo>
                      <a:pt x="1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2" y="62"/>
                      <a:pt x="5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2" y="62"/>
                      <a:pt x="24" y="60"/>
                      <a:pt x="24" y="58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auto">
              <a:xfrm>
                <a:off x="3417888" y="2000250"/>
                <a:ext cx="544513" cy="422275"/>
              </a:xfrm>
              <a:custGeom>
                <a:avLst/>
                <a:gdLst/>
                <a:ahLst/>
                <a:cxnLst>
                  <a:cxn ang="0">
                    <a:pos x="79" y="21"/>
                  </a:cxn>
                  <a:cxn ang="0">
                    <a:pos x="58" y="0"/>
                  </a:cxn>
                  <a:cxn ang="0">
                    <a:pos x="56" y="0"/>
                  </a:cxn>
                  <a:cxn ang="0">
                    <a:pos x="55" y="0"/>
                  </a:cxn>
                  <a:cxn ang="0">
                    <a:pos x="54" y="2"/>
                  </a:cxn>
                  <a:cxn ang="0">
                    <a:pos x="54" y="12"/>
                  </a:cxn>
                  <a:cxn ang="0">
                    <a:pos x="23" y="27"/>
                  </a:cxn>
                  <a:cxn ang="0">
                    <a:pos x="1" y="59"/>
                  </a:cxn>
                  <a:cxn ang="0">
                    <a:pos x="2" y="62"/>
                  </a:cxn>
                  <a:cxn ang="0">
                    <a:pos x="3" y="62"/>
                  </a:cxn>
                  <a:cxn ang="0">
                    <a:pos x="5" y="62"/>
                  </a:cxn>
                  <a:cxn ang="0">
                    <a:pos x="33" y="40"/>
                  </a:cxn>
                  <a:cxn ang="0">
                    <a:pos x="54" y="34"/>
                  </a:cxn>
                  <a:cxn ang="0">
                    <a:pos x="54" y="43"/>
                  </a:cxn>
                  <a:cxn ang="0">
                    <a:pos x="55" y="45"/>
                  </a:cxn>
                  <a:cxn ang="0">
                    <a:pos x="56" y="46"/>
                  </a:cxn>
                  <a:cxn ang="0">
                    <a:pos x="58" y="45"/>
                  </a:cxn>
                  <a:cxn ang="0">
                    <a:pos x="79" y="24"/>
                  </a:cxn>
                  <a:cxn ang="0">
                    <a:pos x="80" y="23"/>
                  </a:cxn>
                  <a:cxn ang="0">
                    <a:pos x="79" y="21"/>
                  </a:cxn>
                </a:cxnLst>
                <a:rect l="0" t="0" r="r" b="b"/>
                <a:pathLst>
                  <a:path w="80" h="62">
                    <a:moveTo>
                      <a:pt x="79" y="21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4" y="0"/>
                      <a:pt x="54" y="1"/>
                      <a:pt x="54" y="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9" y="13"/>
                      <a:pt x="35" y="17"/>
                      <a:pt x="23" y="27"/>
                    </a:cubicBezTo>
                    <a:cubicBezTo>
                      <a:pt x="9" y="38"/>
                      <a:pt x="1" y="58"/>
                      <a:pt x="1" y="59"/>
                    </a:cubicBezTo>
                    <a:cubicBezTo>
                      <a:pt x="0" y="60"/>
                      <a:pt x="1" y="61"/>
                      <a:pt x="2" y="62"/>
                    </a:cubicBezTo>
                    <a:cubicBezTo>
                      <a:pt x="2" y="62"/>
                      <a:pt x="2" y="62"/>
                      <a:pt x="3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2"/>
                      <a:pt x="19" y="47"/>
                      <a:pt x="33" y="40"/>
                    </a:cubicBezTo>
                    <a:cubicBezTo>
                      <a:pt x="43" y="36"/>
                      <a:pt x="50" y="34"/>
                      <a:pt x="54" y="34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4"/>
                      <a:pt x="54" y="45"/>
                      <a:pt x="55" y="45"/>
                    </a:cubicBezTo>
                    <a:cubicBezTo>
                      <a:pt x="55" y="45"/>
                      <a:pt x="56" y="46"/>
                      <a:pt x="56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3"/>
                      <a:pt x="80" y="23"/>
                    </a:cubicBezTo>
                    <a:cubicBezTo>
                      <a:pt x="80" y="22"/>
                      <a:pt x="80" y="21"/>
                      <a:pt x="79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3574293" y="29908"/>
            <a:ext cx="3558668" cy="6693964"/>
          </a:xfrm>
          <a:prstGeom prst="rect">
            <a:avLst/>
          </a:prstGeom>
          <a:solidFill>
            <a:srgbClr val="D3D3D3">
              <a:alpha val="21961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21" tIns="45565" rIns="91121" bIns="45565" anchor="ctr"/>
          <a:lstStyle/>
          <a:p>
            <a:pPr defTabSz="911193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688942" y="270666"/>
            <a:ext cx="4800634" cy="644317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051" tIns="49532" rIns="99051" bIns="49532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25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51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475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301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123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949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774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603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4495"/>
            <a:r>
              <a:rPr lang="en-US" altLang="ko-KR" sz="35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Quality specification </a:t>
            </a:r>
          </a:p>
        </p:txBody>
      </p:sp>
      <p:grpSp>
        <p:nvGrpSpPr>
          <p:cNvPr id="47" name="그룹 46"/>
          <p:cNvGrpSpPr/>
          <p:nvPr/>
        </p:nvGrpSpPr>
        <p:grpSpPr>
          <a:xfrm>
            <a:off x="4049451" y="2036835"/>
            <a:ext cx="2613438" cy="851542"/>
            <a:chOff x="4049451" y="1938982"/>
            <a:chExt cx="2613438" cy="851542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4049451" y="1938982"/>
              <a:ext cx="2613438" cy="712774"/>
            </a:xfrm>
            <a:prstGeom prst="roundRect">
              <a:avLst>
                <a:gd name="adj" fmla="val 0"/>
              </a:avLst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74" name="이등변 삼각형 73"/>
            <p:cNvSpPr/>
            <p:nvPr/>
          </p:nvSpPr>
          <p:spPr>
            <a:xfrm flipV="1">
              <a:off x="5211342" y="2584434"/>
              <a:ext cx="289655" cy="206090"/>
            </a:xfrm>
            <a:prstGeom prst="triangle">
              <a:avLst/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75" name="직사각형 8"/>
            <p:cNvSpPr/>
            <p:nvPr/>
          </p:nvSpPr>
          <p:spPr>
            <a:xfrm>
              <a:off x="4302268" y="2010158"/>
              <a:ext cx="2107803" cy="603533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30" tIns="49767" rIns="99530" bIns="49767">
              <a:spAutoFit/>
              <a:sp3d>
                <a:bevelT w="1270" h="1270"/>
                <a:bevelB w="1270" h="1270"/>
              </a:sp3d>
            </a:bodyPr>
            <a:lstStyle/>
            <a:p>
              <a:pPr marL="557965" indent="-557965" algn="ctr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 Durability of </a:t>
              </a:r>
            </a:p>
            <a:p>
              <a:pPr marL="557965" indent="-557965" algn="ctr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Abrasion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4067548" y="3069606"/>
            <a:ext cx="2577245" cy="531399"/>
          </a:xfrm>
          <a:prstGeom prst="rect">
            <a:avLst/>
          </a:prstGeom>
          <a:noFill/>
        </p:spPr>
        <p:txBody>
          <a:bodyPr wrap="square" lIns="99536" tIns="49770" rIns="99536" bIns="49770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 Test  Standard</a:t>
            </a:r>
          </a:p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JIS K 7204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50323" y="3803622"/>
            <a:ext cx="2611693" cy="176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3842640" y="5860628"/>
            <a:ext cx="3027062" cy="592955"/>
          </a:xfrm>
          <a:prstGeom prst="rect">
            <a:avLst/>
          </a:prstGeom>
          <a:noFill/>
        </p:spPr>
        <p:txBody>
          <a:bodyPr wrap="square" lIns="99536" tIns="49770" rIns="99536" bIns="49770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chemeClr val="bg2"/>
                </a:solidFill>
                <a:latin typeface="LG스마트체 Bold" pitchFamily="50" charset="-127"/>
                <a:ea typeface="LG스마트체 Bold" pitchFamily="50" charset="-127"/>
              </a:rPr>
              <a:t> After 5000cycle </a:t>
            </a:r>
          </a:p>
          <a:p>
            <a:pPr algn="ctr"/>
            <a:r>
              <a:rPr lang="en-US" altLang="ko-KR" sz="16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</a:rPr>
              <a:t>No Change 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680274" y="2036837"/>
            <a:ext cx="2430442" cy="851508"/>
            <a:chOff x="7680274" y="1938984"/>
            <a:chExt cx="2430442" cy="851508"/>
          </a:xfrm>
        </p:grpSpPr>
        <p:sp>
          <p:nvSpPr>
            <p:cNvPr id="83" name="모서리가 둥근 직사각형 82"/>
            <p:cNvSpPr/>
            <p:nvPr/>
          </p:nvSpPr>
          <p:spPr>
            <a:xfrm>
              <a:off x="7680274" y="1938984"/>
              <a:ext cx="2430442" cy="714118"/>
            </a:xfrm>
            <a:prstGeom prst="roundRect">
              <a:avLst>
                <a:gd name="adj" fmla="val 0"/>
              </a:avLst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84" name="이등변 삼각형 26"/>
            <p:cNvSpPr/>
            <p:nvPr/>
          </p:nvSpPr>
          <p:spPr>
            <a:xfrm flipV="1">
              <a:off x="8750668" y="2584402"/>
              <a:ext cx="289655" cy="206090"/>
            </a:xfrm>
            <a:prstGeom prst="triangle">
              <a:avLst/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85" name="직사각형 8"/>
            <p:cNvSpPr/>
            <p:nvPr/>
          </p:nvSpPr>
          <p:spPr>
            <a:xfrm>
              <a:off x="8047403" y="2119950"/>
              <a:ext cx="1696185" cy="350393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30" tIns="49767" rIns="99530" bIns="49767">
              <a:spAutoFit/>
              <a:sp3d>
                <a:bevelT w="1270" h="1270"/>
                <a:bevelB w="1270" h="1270"/>
              </a:sp3d>
            </a:bodyPr>
            <a:lstStyle/>
            <a:p>
              <a:pPr marL="557965" indent="-557965" algn="ctr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 Antibiosis 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606874" y="3069575"/>
            <a:ext cx="2577243" cy="531399"/>
          </a:xfrm>
          <a:prstGeom prst="rect">
            <a:avLst/>
          </a:prstGeom>
          <a:noFill/>
        </p:spPr>
        <p:txBody>
          <a:bodyPr wrap="square" lIns="99536" tIns="49770" rIns="99536" bIns="49770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 Test  Standard</a:t>
            </a:r>
          </a:p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JIS Z 2801</a:t>
            </a:r>
          </a:p>
        </p:txBody>
      </p:sp>
      <p:pic>
        <p:nvPicPr>
          <p:cNvPr id="81" name="그림 80" descr="0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0136" y="3701319"/>
            <a:ext cx="2110718" cy="1976121"/>
          </a:xfrm>
          <a:prstGeom prst="rect">
            <a:avLst/>
          </a:prstGeom>
        </p:spPr>
      </p:pic>
      <p:grpSp>
        <p:nvGrpSpPr>
          <p:cNvPr id="91" name="그룹 90"/>
          <p:cNvGrpSpPr/>
          <p:nvPr/>
        </p:nvGrpSpPr>
        <p:grpSpPr>
          <a:xfrm>
            <a:off x="7348468" y="5869299"/>
            <a:ext cx="3094054" cy="559557"/>
            <a:chOff x="7348468" y="5869299"/>
            <a:chExt cx="3094054" cy="559557"/>
          </a:xfrm>
        </p:grpSpPr>
        <p:sp>
          <p:nvSpPr>
            <p:cNvPr id="77" name="TextBox 76"/>
            <p:cNvSpPr txBox="1"/>
            <p:nvPr/>
          </p:nvSpPr>
          <p:spPr>
            <a:xfrm>
              <a:off x="7348468" y="5869299"/>
              <a:ext cx="3094054" cy="271407"/>
            </a:xfrm>
            <a:prstGeom prst="rect">
              <a:avLst/>
            </a:prstGeom>
            <a:noFill/>
          </p:spPr>
          <p:txBody>
            <a:bodyPr wrap="square" lIns="99536" tIns="49770" rIns="99536" bIns="4977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en-US" altLang="ko-KR" sz="1100" dirty="0" smtClean="0">
                  <a:solidFill>
                    <a:schemeClr val="bg2"/>
                  </a:solidFill>
                  <a:latin typeface="LG스마트체 Bold" pitchFamily="50" charset="-127"/>
                  <a:ea typeface="LG스마트체 Bold" pitchFamily="50" charset="-127"/>
                </a:rPr>
                <a:t>  Bacillus, Staphylococcus aurous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11404" y="6082123"/>
              <a:ext cx="2568182" cy="346733"/>
            </a:xfrm>
            <a:prstGeom prst="rect">
              <a:avLst/>
            </a:prstGeom>
            <a:noFill/>
          </p:spPr>
          <p:txBody>
            <a:bodyPr wrap="square" lIns="99536" tIns="49770" rIns="99536" bIns="4977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en-US" altLang="ko-KR" sz="1600" dirty="0" smtClean="0">
                  <a:solidFill>
                    <a:srgbClr val="CC0455"/>
                  </a:solidFill>
                  <a:latin typeface="LG스마트체 Bold" pitchFamily="50" charset="-127"/>
                  <a:ea typeface="LG스마트체 Bold" pitchFamily="50" charset="-127"/>
                </a:rPr>
                <a:t> 95% sterilizing effect </a:t>
              </a: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474965" y="2036822"/>
            <a:ext cx="2613438" cy="851544"/>
            <a:chOff x="474965" y="1938969"/>
            <a:chExt cx="2613438" cy="851544"/>
          </a:xfrm>
        </p:grpSpPr>
        <p:sp>
          <p:nvSpPr>
            <p:cNvPr id="65" name="모서리가 둥근 직사각형 64"/>
            <p:cNvSpPr/>
            <p:nvPr/>
          </p:nvSpPr>
          <p:spPr>
            <a:xfrm>
              <a:off x="474965" y="1938969"/>
              <a:ext cx="2613438" cy="712776"/>
            </a:xfrm>
            <a:prstGeom prst="roundRect">
              <a:avLst>
                <a:gd name="adj" fmla="val 0"/>
              </a:avLst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66" name="이등변 삼각형 65"/>
            <p:cNvSpPr/>
            <p:nvPr/>
          </p:nvSpPr>
          <p:spPr>
            <a:xfrm flipV="1">
              <a:off x="1636856" y="2584423"/>
              <a:ext cx="289655" cy="206090"/>
            </a:xfrm>
            <a:prstGeom prst="triangle">
              <a:avLst/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67" name="직사각형 8"/>
            <p:cNvSpPr/>
            <p:nvPr/>
          </p:nvSpPr>
          <p:spPr>
            <a:xfrm>
              <a:off x="727782" y="1987191"/>
              <a:ext cx="2107803" cy="603533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30" tIns="49767" rIns="99530" bIns="49767">
              <a:spAutoFit/>
              <a:sp3d>
                <a:bevelT w="1270" h="1270"/>
                <a:bevelB w="1270" h="1270"/>
              </a:sp3d>
            </a:bodyPr>
            <a:lstStyle/>
            <a:p>
              <a:pPr marL="557965" indent="-557965" algn="ctr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Dimensional </a:t>
              </a:r>
            </a:p>
            <a:p>
              <a:pPr marL="557965" indent="-557965" algn="ctr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Stability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93062" y="3069589"/>
            <a:ext cx="2577245" cy="531399"/>
          </a:xfrm>
          <a:prstGeom prst="rect">
            <a:avLst/>
          </a:prstGeom>
          <a:noFill/>
        </p:spPr>
        <p:txBody>
          <a:bodyPr wrap="square" lIns="99536" tIns="49770" rIns="99536" bIns="49770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 Measure the gap </a:t>
            </a:r>
          </a:p>
          <a:p>
            <a:pPr algn="ctr"/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</a:rPr>
              <a:t>after 2days(65°C)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8154" y="5859583"/>
            <a:ext cx="3027062" cy="592955"/>
          </a:xfrm>
          <a:prstGeom prst="rect">
            <a:avLst/>
          </a:prstGeom>
          <a:noFill/>
        </p:spPr>
        <p:txBody>
          <a:bodyPr wrap="square" lIns="99536" tIns="49770" rIns="99536" bIns="49770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en-US" altLang="ko-KR" sz="1600" dirty="0" smtClean="0">
                <a:solidFill>
                  <a:schemeClr val="bg2"/>
                </a:solidFill>
                <a:latin typeface="LG스마트체 Bold" pitchFamily="50" charset="-127"/>
                <a:ea typeface="LG스마트체 Bold" pitchFamily="50" charset="-127"/>
              </a:rPr>
              <a:t> Gap </a:t>
            </a:r>
          </a:p>
          <a:p>
            <a:pPr algn="ctr"/>
            <a:r>
              <a:rPr lang="en-US" altLang="ko-KR" sz="1600" dirty="0" smtClean="0">
                <a:solidFill>
                  <a:srgbClr val="CC0455"/>
                </a:solidFill>
                <a:latin typeface="LG스마트체 Bold" pitchFamily="50" charset="-127"/>
                <a:ea typeface="LG스마트체 Bold" pitchFamily="50" charset="-127"/>
              </a:rPr>
              <a:t>within 0.3mm</a:t>
            </a:r>
          </a:p>
        </p:txBody>
      </p:sp>
      <p:pic>
        <p:nvPicPr>
          <p:cNvPr id="37" name="그림 36" descr="inf_img1_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7713" y="3803899"/>
            <a:ext cx="2607941" cy="1766110"/>
          </a:xfrm>
          <a:prstGeom prst="rect">
            <a:avLst/>
          </a:prstGeom>
        </p:spPr>
      </p:pic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3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492" tIns="49749" rIns="99492" bIns="49749" anchor="ctr"/>
          <a:lstStyle/>
          <a:p>
            <a:pPr defTabSz="994875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49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50" name="직사각형 49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51" name="직사각형 50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2" name="직사각형 51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59" name="그룹 34"/>
          <p:cNvGrpSpPr/>
          <p:nvPr/>
        </p:nvGrpSpPr>
        <p:grpSpPr>
          <a:xfrm>
            <a:off x="7" y="949237"/>
            <a:ext cx="4989503" cy="323101"/>
            <a:chOff x="0" y="966837"/>
            <a:chExt cx="4285984" cy="323102"/>
          </a:xfrm>
        </p:grpSpPr>
        <p:sp>
          <p:nvSpPr>
            <p:cNvPr id="60" name="직사각형 59"/>
            <p:cNvSpPr/>
            <p:nvPr/>
          </p:nvSpPr>
          <p:spPr bwMode="auto">
            <a:xfrm>
              <a:off x="0" y="1063325"/>
              <a:ext cx="270662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305606" y="966837"/>
              <a:ext cx="3980378" cy="323102"/>
            </a:xfrm>
            <a:prstGeom prst="rect">
              <a:avLst/>
            </a:prstGeom>
          </p:spPr>
          <p:txBody>
            <a:bodyPr wrap="square" lIns="91374" tIns="45688" rIns="91374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Highly resistant to impact, abrasion and scratching.</a:t>
              </a: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1005215" y="2157986"/>
            <a:ext cx="722874" cy="722872"/>
            <a:chOff x="1342501" y="2125621"/>
            <a:chExt cx="873667" cy="873666"/>
          </a:xfrm>
        </p:grpSpPr>
        <p:sp>
          <p:nvSpPr>
            <p:cNvPr id="56" name="타원 55"/>
            <p:cNvSpPr/>
            <p:nvPr/>
          </p:nvSpPr>
          <p:spPr bwMode="auto">
            <a:xfrm>
              <a:off x="1342501" y="2125621"/>
              <a:ext cx="873667" cy="873666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58" name="그룹 34"/>
            <p:cNvGrpSpPr/>
            <p:nvPr/>
          </p:nvGrpSpPr>
          <p:grpSpPr>
            <a:xfrm>
              <a:off x="1512105" y="2276265"/>
              <a:ext cx="499225" cy="495855"/>
              <a:chOff x="3417888" y="2000250"/>
              <a:chExt cx="706438" cy="701676"/>
            </a:xfrm>
            <a:solidFill>
              <a:schemeClr val="bg1"/>
            </a:solidFill>
          </p:grpSpPr>
          <p:sp>
            <p:nvSpPr>
              <p:cNvPr id="64" name="Freeform 4"/>
              <p:cNvSpPr>
                <a:spLocks/>
              </p:cNvSpPr>
              <p:nvPr/>
            </p:nvSpPr>
            <p:spPr bwMode="auto">
              <a:xfrm>
                <a:off x="3506788" y="2443163"/>
                <a:ext cx="161925" cy="25876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34"/>
                  </a:cxn>
                  <a:cxn ang="0">
                    <a:pos x="4" y="38"/>
                  </a:cxn>
                  <a:cxn ang="0">
                    <a:pos x="19" y="38"/>
                  </a:cxn>
                  <a:cxn ang="0">
                    <a:pos x="24" y="34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38"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6"/>
                      <a:pt x="2" y="38"/>
                      <a:pt x="4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2" y="38"/>
                      <a:pt x="24" y="36"/>
                      <a:pt x="24" y="3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5"/>
              <p:cNvSpPr>
                <a:spLocks/>
              </p:cNvSpPr>
              <p:nvPr/>
            </p:nvSpPr>
            <p:spPr bwMode="auto">
              <a:xfrm>
                <a:off x="3730626" y="2341563"/>
                <a:ext cx="169863" cy="3603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49"/>
                  </a:cxn>
                  <a:cxn ang="0">
                    <a:pos x="5" y="53"/>
                  </a:cxn>
                  <a:cxn ang="0">
                    <a:pos x="20" y="53"/>
                  </a:cxn>
                  <a:cxn ang="0">
                    <a:pos x="25" y="49"/>
                  </a:cxn>
                  <a:cxn ang="0">
                    <a:pos x="25" y="5"/>
                  </a:cxn>
                  <a:cxn ang="0">
                    <a:pos x="20" y="0"/>
                  </a:cxn>
                </a:cxnLst>
                <a:rect l="0" t="0" r="r" b="b"/>
                <a:pathLst>
                  <a:path w="25" h="53">
                    <a:moveTo>
                      <a:pt x="2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1"/>
                      <a:pt x="3" y="53"/>
                      <a:pt x="5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2" y="53"/>
                      <a:pt x="25" y="51"/>
                      <a:pt x="25" y="49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3"/>
                      <a:pt x="22" y="0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3962401" y="2279650"/>
                <a:ext cx="161925" cy="4222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58"/>
                  </a:cxn>
                  <a:cxn ang="0">
                    <a:pos x="5" y="62"/>
                  </a:cxn>
                  <a:cxn ang="0">
                    <a:pos x="19" y="62"/>
                  </a:cxn>
                  <a:cxn ang="0">
                    <a:pos x="24" y="58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62">
                    <a:moveTo>
                      <a:pt x="1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2" y="62"/>
                      <a:pt x="5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2" y="62"/>
                      <a:pt x="24" y="60"/>
                      <a:pt x="24" y="58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7"/>
              <p:cNvSpPr>
                <a:spLocks/>
              </p:cNvSpPr>
              <p:nvPr/>
            </p:nvSpPr>
            <p:spPr bwMode="auto">
              <a:xfrm>
                <a:off x="3417888" y="2000250"/>
                <a:ext cx="544513" cy="422275"/>
              </a:xfrm>
              <a:custGeom>
                <a:avLst/>
                <a:gdLst/>
                <a:ahLst/>
                <a:cxnLst>
                  <a:cxn ang="0">
                    <a:pos x="79" y="21"/>
                  </a:cxn>
                  <a:cxn ang="0">
                    <a:pos x="58" y="0"/>
                  </a:cxn>
                  <a:cxn ang="0">
                    <a:pos x="56" y="0"/>
                  </a:cxn>
                  <a:cxn ang="0">
                    <a:pos x="55" y="0"/>
                  </a:cxn>
                  <a:cxn ang="0">
                    <a:pos x="54" y="2"/>
                  </a:cxn>
                  <a:cxn ang="0">
                    <a:pos x="54" y="12"/>
                  </a:cxn>
                  <a:cxn ang="0">
                    <a:pos x="23" y="27"/>
                  </a:cxn>
                  <a:cxn ang="0">
                    <a:pos x="1" y="59"/>
                  </a:cxn>
                  <a:cxn ang="0">
                    <a:pos x="2" y="62"/>
                  </a:cxn>
                  <a:cxn ang="0">
                    <a:pos x="3" y="62"/>
                  </a:cxn>
                  <a:cxn ang="0">
                    <a:pos x="5" y="62"/>
                  </a:cxn>
                  <a:cxn ang="0">
                    <a:pos x="33" y="40"/>
                  </a:cxn>
                  <a:cxn ang="0">
                    <a:pos x="54" y="34"/>
                  </a:cxn>
                  <a:cxn ang="0">
                    <a:pos x="54" y="43"/>
                  </a:cxn>
                  <a:cxn ang="0">
                    <a:pos x="55" y="45"/>
                  </a:cxn>
                  <a:cxn ang="0">
                    <a:pos x="56" y="46"/>
                  </a:cxn>
                  <a:cxn ang="0">
                    <a:pos x="58" y="45"/>
                  </a:cxn>
                  <a:cxn ang="0">
                    <a:pos x="79" y="24"/>
                  </a:cxn>
                  <a:cxn ang="0">
                    <a:pos x="80" y="23"/>
                  </a:cxn>
                  <a:cxn ang="0">
                    <a:pos x="79" y="21"/>
                  </a:cxn>
                </a:cxnLst>
                <a:rect l="0" t="0" r="r" b="b"/>
                <a:pathLst>
                  <a:path w="80" h="62">
                    <a:moveTo>
                      <a:pt x="79" y="21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4" y="0"/>
                      <a:pt x="54" y="1"/>
                      <a:pt x="54" y="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9" y="13"/>
                      <a:pt x="35" y="17"/>
                      <a:pt x="23" y="27"/>
                    </a:cubicBezTo>
                    <a:cubicBezTo>
                      <a:pt x="9" y="38"/>
                      <a:pt x="1" y="58"/>
                      <a:pt x="1" y="59"/>
                    </a:cubicBezTo>
                    <a:cubicBezTo>
                      <a:pt x="0" y="60"/>
                      <a:pt x="1" y="61"/>
                      <a:pt x="2" y="62"/>
                    </a:cubicBezTo>
                    <a:cubicBezTo>
                      <a:pt x="2" y="62"/>
                      <a:pt x="2" y="62"/>
                      <a:pt x="3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2"/>
                      <a:pt x="19" y="47"/>
                      <a:pt x="33" y="40"/>
                    </a:cubicBezTo>
                    <a:cubicBezTo>
                      <a:pt x="43" y="36"/>
                      <a:pt x="50" y="34"/>
                      <a:pt x="54" y="34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4"/>
                      <a:pt x="54" y="45"/>
                      <a:pt x="55" y="45"/>
                    </a:cubicBezTo>
                    <a:cubicBezTo>
                      <a:pt x="55" y="45"/>
                      <a:pt x="56" y="46"/>
                      <a:pt x="56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3"/>
                      <a:pt x="80" y="23"/>
                    </a:cubicBezTo>
                    <a:cubicBezTo>
                      <a:pt x="80" y="22"/>
                      <a:pt x="80" y="21"/>
                      <a:pt x="79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565E-7 -2.5021E-6 L -0.08284 -0.254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-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24 0 " pathEditMode="relative" ptsTypes="AA">
                                      <p:cBhvr>
                                        <p:cTn id="45" dur="5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891E-6 -3.36134E-7 L 0.02761 -3.36134E-7 " pathEditMode="relative" rAng="0" ptsTypes="AA">
                                      <p:cBhvr>
                                        <p:cTn id="47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24 0 " pathEditMode="relative" ptsTypes="AA">
                                      <p:cBhvr>
                                        <p:cTn id="49" dur="5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6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3" grpId="0"/>
      <p:bldP spid="70" grpId="0"/>
      <p:bldP spid="72" grpId="0"/>
      <p:bldP spid="80" grpId="0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65"/>
          <p:cNvGrpSpPr/>
          <p:nvPr/>
        </p:nvGrpSpPr>
        <p:grpSpPr>
          <a:xfrm>
            <a:off x="3438342" y="2287713"/>
            <a:ext cx="3648763" cy="778477"/>
            <a:chOff x="6062010" y="1923244"/>
            <a:chExt cx="3380089" cy="706072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6062010" y="1923244"/>
              <a:ext cx="3380089" cy="516294"/>
            </a:xfrm>
            <a:prstGeom prst="roundRect">
              <a:avLst>
                <a:gd name="adj" fmla="val 0"/>
              </a:avLst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37" name="직사각형 8"/>
            <p:cNvSpPr/>
            <p:nvPr/>
          </p:nvSpPr>
          <p:spPr>
            <a:xfrm>
              <a:off x="6932056" y="1989825"/>
              <a:ext cx="1651852" cy="384261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540232" indent="-540232" algn="ctr">
                <a:defRPr/>
              </a:pPr>
              <a:r>
                <a:rPr lang="en-US" altLang="ko-KR" sz="21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20</a:t>
              </a:r>
              <a:r>
                <a:rPr lang="en-US" altLang="ko-KR" sz="21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Adobe Caslon Pro"/>
                  <a:ea typeface="LG스마트체 Bold" pitchFamily="50" charset="-127"/>
                  <a:cs typeface="Arial" pitchFamily="34" charset="0"/>
                </a:rPr>
                <a:t>°</a:t>
              </a:r>
              <a:r>
                <a:rPr lang="en-US" altLang="ko-KR" sz="21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C, 2days </a:t>
              </a:r>
            </a:p>
          </p:txBody>
        </p:sp>
        <p:sp>
          <p:nvSpPr>
            <p:cNvPr id="38" name="이등변 삼각형 37"/>
            <p:cNvSpPr/>
            <p:nvPr/>
          </p:nvSpPr>
          <p:spPr>
            <a:xfrm flipV="1">
              <a:off x="7613402" y="2436140"/>
              <a:ext cx="277304" cy="193176"/>
            </a:xfrm>
            <a:prstGeom prst="triangl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0" y="3428159"/>
            <a:ext cx="10693400" cy="2890096"/>
            <a:chOff x="0" y="3428159"/>
            <a:chExt cx="10693400" cy="2890096"/>
          </a:xfrm>
        </p:grpSpPr>
        <p:grpSp>
          <p:nvGrpSpPr>
            <p:cNvPr id="3" name="그룹 51"/>
            <p:cNvGrpSpPr/>
            <p:nvPr/>
          </p:nvGrpSpPr>
          <p:grpSpPr>
            <a:xfrm>
              <a:off x="0" y="4310599"/>
              <a:ext cx="10693400" cy="1069933"/>
              <a:chOff x="0" y="4352135"/>
              <a:chExt cx="10693400" cy="791805"/>
            </a:xfrm>
          </p:grpSpPr>
          <p:cxnSp>
            <p:nvCxnSpPr>
              <p:cNvPr id="7" name="직선 연결선 6"/>
              <p:cNvCxnSpPr/>
              <p:nvPr/>
            </p:nvCxnSpPr>
            <p:spPr>
              <a:xfrm>
                <a:off x="0" y="5143265"/>
                <a:ext cx="10693400" cy="675"/>
              </a:xfrm>
              <a:prstGeom prst="line">
                <a:avLst/>
              </a:prstGeom>
              <a:noFill/>
              <a:ln w="3175" cap="flat" cmpd="sng" algn="ctr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</p:cxnSp>
          <p:cxnSp>
            <p:nvCxnSpPr>
              <p:cNvPr id="8" name="직선 연결선 7"/>
              <p:cNvCxnSpPr/>
              <p:nvPr/>
            </p:nvCxnSpPr>
            <p:spPr>
              <a:xfrm>
                <a:off x="0" y="4747701"/>
                <a:ext cx="10693400" cy="675"/>
              </a:xfrm>
              <a:prstGeom prst="line">
                <a:avLst/>
              </a:prstGeom>
              <a:noFill/>
              <a:ln w="3175" cap="flat" cmpd="sng" algn="ctr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</p:cxnSp>
          <p:cxnSp>
            <p:nvCxnSpPr>
              <p:cNvPr id="9" name="직선 연결선 8"/>
              <p:cNvCxnSpPr/>
              <p:nvPr/>
            </p:nvCxnSpPr>
            <p:spPr>
              <a:xfrm>
                <a:off x="0" y="4352135"/>
                <a:ext cx="10693400" cy="675"/>
              </a:xfrm>
              <a:prstGeom prst="line">
                <a:avLst/>
              </a:prstGeom>
              <a:noFill/>
              <a:ln w="3175" cap="flat" cmpd="sng" algn="ctr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</p:cxnSp>
        </p:grpSp>
        <p:cxnSp>
          <p:nvCxnSpPr>
            <p:cNvPr id="6" name="직선 연결선 5"/>
            <p:cNvCxnSpPr/>
            <p:nvPr/>
          </p:nvCxnSpPr>
          <p:spPr>
            <a:xfrm>
              <a:off x="0" y="5914131"/>
              <a:ext cx="10693400" cy="912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34" name="직사각형 33"/>
            <p:cNvSpPr/>
            <p:nvPr/>
          </p:nvSpPr>
          <p:spPr>
            <a:xfrm>
              <a:off x="9897800" y="6048565"/>
              <a:ext cx="699362" cy="26969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1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</a:rPr>
                <a:t>Unit : </a:t>
              </a:r>
              <a:r>
                <a:rPr lang="en-US" altLang="ko-KR" sz="1100" kern="0" dirty="0" err="1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</a:rPr>
                <a:t>gf</a:t>
              </a:r>
              <a:endParaRPr lang="en-US" altLang="ko-KR" sz="1100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</a:endParaRPr>
            </a:p>
          </p:txBody>
        </p:sp>
        <p:grpSp>
          <p:nvGrpSpPr>
            <p:cNvPr id="60" name="그룹 59"/>
            <p:cNvGrpSpPr/>
            <p:nvPr/>
          </p:nvGrpSpPr>
          <p:grpSpPr>
            <a:xfrm>
              <a:off x="347330" y="3428203"/>
              <a:ext cx="1136368" cy="288308"/>
              <a:chOff x="402415" y="3701256"/>
              <a:chExt cx="1136368" cy="288308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402415" y="3755010"/>
                <a:ext cx="155446" cy="158767"/>
              </a:xfrm>
              <a:prstGeom prst="rect">
                <a:avLst/>
              </a:prstGeom>
              <a:solidFill>
                <a:srgbClr val="C4045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9424" tIns="49712" rIns="99424" bIns="49712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ko-KR" altLang="en-US" sz="2600" dirty="0">
                  <a:latin typeface="LG스마트체 Regular" pitchFamily="50" charset="-127"/>
                  <a:ea typeface="LG스마트체 Regular" pitchFamily="50" charset="-127"/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86959" y="3701256"/>
                <a:ext cx="951824" cy="288308"/>
              </a:xfrm>
              <a:prstGeom prst="rect">
                <a:avLst/>
              </a:prstGeom>
              <a:noFill/>
              <a:effectLs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p:spPr>
            <p:txBody>
              <a:bodyPr wrap="none" lIns="99443" tIns="49721" rIns="99443" bIns="49721">
                <a:spAutoFit/>
                <a:sp3d>
                  <a:bevelT w="1270" h="1270"/>
                  <a:bevelB w="1270" h="1270"/>
                </a:sp3d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94263" latinLnBrk="0">
                  <a:defRPr/>
                </a:pPr>
                <a:r>
                  <a:rPr lang="en-US" altLang="ko-KR" sz="1200" kern="0" dirty="0" smtClean="0">
                    <a:ln w="18415" cmpd="sng">
                      <a:noFill/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G스마트체 Regular" pitchFamily="50" charset="-127"/>
                    <a:ea typeface="LG스마트체 Regular" pitchFamily="50" charset="-127"/>
                    <a:cs typeface="Arial" pitchFamily="34" charset="0"/>
                  </a:rPr>
                  <a:t>LG </a:t>
                </a:r>
                <a:r>
                  <a:rPr lang="en-US" altLang="ko-KR" sz="1200" kern="0" dirty="0" err="1" smtClean="0">
                    <a:ln w="18415" cmpd="sng">
                      <a:noFill/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G스마트체 Regular" pitchFamily="50" charset="-127"/>
                    <a:ea typeface="LG스마트체 Regular" pitchFamily="50" charset="-127"/>
                    <a:cs typeface="Arial" pitchFamily="34" charset="0"/>
                  </a:rPr>
                  <a:t>Hausys</a:t>
                </a:r>
                <a:endParaRPr lang="en-US" altLang="ko-KR" sz="12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61" name="그룹 60"/>
            <p:cNvGrpSpPr/>
            <p:nvPr/>
          </p:nvGrpSpPr>
          <p:grpSpPr>
            <a:xfrm>
              <a:off x="1545165" y="3428159"/>
              <a:ext cx="1235103" cy="288397"/>
              <a:chOff x="1600250" y="3701212"/>
              <a:chExt cx="1235103" cy="288397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1600250" y="3755010"/>
                <a:ext cx="155446" cy="15876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9424" tIns="49712" rIns="99424" bIns="49712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ko-KR" altLang="en-US" sz="2600" dirty="0">
                  <a:latin typeface="LG스마트체 Regular" pitchFamily="50" charset="-127"/>
                  <a:ea typeface="LG스마트체 Regular" pitchFamily="50" charset="-127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770876" y="3701212"/>
                <a:ext cx="1064477" cy="288397"/>
              </a:xfrm>
              <a:prstGeom prst="rect">
                <a:avLst/>
              </a:prstGeom>
              <a:noFill/>
              <a:effectLs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p:spPr>
            <p:txBody>
              <a:bodyPr wrap="none" lIns="99443" tIns="49721" rIns="99443" bIns="49721">
                <a:spAutoFit/>
                <a:sp3d>
                  <a:bevelT w="1270" h="1270"/>
                  <a:bevelB w="1270" h="1270"/>
                </a:sp3d>
              </a:bodyPr>
              <a:lstStyle>
                <a:defPPr>
                  <a:defRPr lang="ko-KR"/>
                </a:defPPr>
                <a:lvl1pPr marL="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199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3985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75980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67974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59961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51957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43949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35943" algn="l" defTabSz="983985" rtl="0" eaLnBrk="1" latinLnBrk="1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94263" latinLnBrk="0">
                  <a:defRPr/>
                </a:pPr>
                <a:r>
                  <a:rPr lang="en-US" altLang="ko-KR" sz="1200" kern="0" dirty="0" smtClean="0">
                    <a:ln w="18415" cmpd="sng">
                      <a:noFill/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G스마트체 Regular" pitchFamily="50" charset="-127"/>
                    <a:ea typeface="LG스마트체 Regular" pitchFamily="50" charset="-127"/>
                    <a:cs typeface="Arial" pitchFamily="34" charset="0"/>
                  </a:rPr>
                  <a:t>‘A’ Company</a:t>
                </a:r>
              </a:p>
            </p:txBody>
          </p:sp>
        </p:grpSp>
      </p:grpSp>
      <p:grpSp>
        <p:nvGrpSpPr>
          <p:cNvPr id="35" name="그룹 65"/>
          <p:cNvGrpSpPr/>
          <p:nvPr/>
        </p:nvGrpSpPr>
        <p:grpSpPr>
          <a:xfrm>
            <a:off x="3438342" y="2287713"/>
            <a:ext cx="3648763" cy="778478"/>
            <a:chOff x="6062010" y="1923243"/>
            <a:chExt cx="3380089" cy="706073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6062010" y="1923243"/>
              <a:ext cx="3380089" cy="516294"/>
            </a:xfrm>
            <a:prstGeom prst="roundRect">
              <a:avLst>
                <a:gd name="adj" fmla="val 0"/>
              </a:avLst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47" name="직사각형 8"/>
            <p:cNvSpPr/>
            <p:nvPr/>
          </p:nvSpPr>
          <p:spPr>
            <a:xfrm>
              <a:off x="6529638" y="1989825"/>
              <a:ext cx="2444826" cy="384261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523" tIns="49764" rIns="99523" bIns="49764">
              <a:spAutoFit/>
              <a:sp3d>
                <a:bevelT w="1270" h="1270"/>
                <a:bevelB w="1270" h="1270"/>
              </a:sp3d>
            </a:bodyPr>
            <a:lstStyle/>
            <a:p>
              <a:pPr marL="540232" indent="-540232" algn="ctr">
                <a:defRPr/>
              </a:pPr>
              <a:r>
                <a:rPr lang="en-US" altLang="ko-KR" sz="21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40</a:t>
              </a:r>
              <a:r>
                <a:rPr lang="en-US" altLang="ko-KR" sz="21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Adobe Caslon Pro"/>
                  <a:ea typeface="LG스마트체 Bold" pitchFamily="50" charset="-127"/>
                  <a:cs typeface="Arial" pitchFamily="34" charset="0"/>
                </a:rPr>
                <a:t>°</a:t>
              </a:r>
              <a:r>
                <a:rPr lang="en-US" altLang="ko-KR" sz="21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Arial" pitchFamily="34" charset="0"/>
                </a:rPr>
                <a:t>C, 95%, 30days</a:t>
              </a:r>
            </a:p>
          </p:txBody>
        </p:sp>
        <p:sp>
          <p:nvSpPr>
            <p:cNvPr id="48" name="이등변 삼각형 47"/>
            <p:cNvSpPr/>
            <p:nvPr/>
          </p:nvSpPr>
          <p:spPr>
            <a:xfrm flipV="1">
              <a:off x="7613402" y="2436140"/>
              <a:ext cx="277304" cy="193176"/>
            </a:xfrm>
            <a:prstGeom prst="triangl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1703362" y="6040880"/>
            <a:ext cx="1196254" cy="28506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24" tIns="49712" rIns="99424" bIns="49712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4263" latinLnBrk="0">
              <a:defRPr/>
            </a:pPr>
            <a:r>
              <a:rPr lang="en-US" altLang="ko-KR" sz="1200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Tahoma" pitchFamily="34" charset="0"/>
              </a:rPr>
              <a:t>Gypsum Board</a:t>
            </a:r>
          </a:p>
        </p:txBody>
      </p:sp>
      <p:grpSp>
        <p:nvGrpSpPr>
          <p:cNvPr id="86" name="그룹 85"/>
          <p:cNvGrpSpPr/>
          <p:nvPr/>
        </p:nvGrpSpPr>
        <p:grpSpPr>
          <a:xfrm>
            <a:off x="1755110" y="4964402"/>
            <a:ext cx="600737" cy="961461"/>
            <a:chOff x="1755110" y="4964402"/>
            <a:chExt cx="600737" cy="961461"/>
          </a:xfrm>
        </p:grpSpPr>
        <p:sp>
          <p:nvSpPr>
            <p:cNvPr id="10" name="직사각형 9"/>
            <p:cNvSpPr/>
            <p:nvPr/>
          </p:nvSpPr>
          <p:spPr>
            <a:xfrm>
              <a:off x="1848131" y="5330488"/>
              <a:ext cx="406828" cy="595375"/>
            </a:xfrm>
            <a:prstGeom prst="rect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755110" y="4964402"/>
              <a:ext cx="600737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1110</a:t>
              </a: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2321859" y="5227756"/>
            <a:ext cx="500373" cy="698107"/>
            <a:chOff x="2321859" y="5227756"/>
            <a:chExt cx="500373" cy="698107"/>
          </a:xfrm>
        </p:grpSpPr>
        <p:sp>
          <p:nvSpPr>
            <p:cNvPr id="14" name="직사각형 13"/>
            <p:cNvSpPr/>
            <p:nvPr/>
          </p:nvSpPr>
          <p:spPr>
            <a:xfrm>
              <a:off x="2348794" y="5568638"/>
              <a:ext cx="406828" cy="3572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2321859" y="5227756"/>
              <a:ext cx="500373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707</a:t>
              </a: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4047413" y="6040880"/>
            <a:ext cx="524596" cy="28506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24" tIns="49712" rIns="99424" bIns="49712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4263" latinLnBrk="0">
              <a:defRPr/>
            </a:pPr>
            <a:r>
              <a:rPr lang="en-US" altLang="ko-KR" sz="1200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Tahoma" pitchFamily="34" charset="0"/>
              </a:rPr>
              <a:t>MDF</a:t>
            </a:r>
          </a:p>
        </p:txBody>
      </p:sp>
      <p:grpSp>
        <p:nvGrpSpPr>
          <p:cNvPr id="84" name="그룹 83"/>
          <p:cNvGrpSpPr/>
          <p:nvPr/>
        </p:nvGrpSpPr>
        <p:grpSpPr>
          <a:xfrm>
            <a:off x="3729850" y="4110926"/>
            <a:ext cx="600737" cy="1814933"/>
            <a:chOff x="3729850" y="4110926"/>
            <a:chExt cx="600737" cy="1814933"/>
          </a:xfrm>
        </p:grpSpPr>
        <p:sp>
          <p:nvSpPr>
            <p:cNvPr id="11" name="직사각형 10"/>
            <p:cNvSpPr/>
            <p:nvPr/>
          </p:nvSpPr>
          <p:spPr>
            <a:xfrm>
              <a:off x="3843016" y="4457267"/>
              <a:ext cx="406828" cy="1468592"/>
            </a:xfrm>
            <a:prstGeom prst="rect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729850" y="4110926"/>
              <a:ext cx="600737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2772</a:t>
              </a: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4280409" y="4413056"/>
            <a:ext cx="600737" cy="1512802"/>
            <a:chOff x="4280409" y="4413056"/>
            <a:chExt cx="600737" cy="1512802"/>
          </a:xfrm>
        </p:grpSpPr>
        <p:sp>
          <p:nvSpPr>
            <p:cNvPr id="15" name="직사각형 14"/>
            <p:cNvSpPr/>
            <p:nvPr/>
          </p:nvSpPr>
          <p:spPr>
            <a:xfrm>
              <a:off x="4357521" y="4774800"/>
              <a:ext cx="406828" cy="115105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280409" y="4413056"/>
              <a:ext cx="600737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2237</a:t>
              </a: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7787420" y="6040880"/>
            <a:ext cx="765047" cy="28506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24" tIns="49712" rIns="99424" bIns="49712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4263" latinLnBrk="0">
              <a:defRPr/>
            </a:pPr>
            <a:r>
              <a:rPr lang="en-US" altLang="ko-KR" sz="1200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Tahoma" pitchFamily="34" charset="0"/>
              </a:rPr>
              <a:t>SS Steel</a:t>
            </a:r>
          </a:p>
        </p:txBody>
      </p:sp>
      <p:grpSp>
        <p:nvGrpSpPr>
          <p:cNvPr id="80" name="그룹 79"/>
          <p:cNvGrpSpPr/>
          <p:nvPr/>
        </p:nvGrpSpPr>
        <p:grpSpPr>
          <a:xfrm>
            <a:off x="7625513" y="3861710"/>
            <a:ext cx="600737" cy="2064149"/>
            <a:chOff x="7625513" y="3861710"/>
            <a:chExt cx="600737" cy="2064149"/>
          </a:xfrm>
        </p:grpSpPr>
        <p:sp>
          <p:nvSpPr>
            <p:cNvPr id="13" name="직사각형 12"/>
            <p:cNvSpPr/>
            <p:nvPr/>
          </p:nvSpPr>
          <p:spPr>
            <a:xfrm>
              <a:off x="7715282" y="4219117"/>
              <a:ext cx="406828" cy="1706742"/>
            </a:xfrm>
            <a:prstGeom prst="rect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7625513" y="3861710"/>
              <a:ext cx="600737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3141</a:t>
              </a: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8140016" y="4321367"/>
            <a:ext cx="600737" cy="1604491"/>
            <a:chOff x="8140016" y="4321367"/>
            <a:chExt cx="600737" cy="1604491"/>
          </a:xfrm>
        </p:grpSpPr>
        <p:sp>
          <p:nvSpPr>
            <p:cNvPr id="17" name="직사각형 16"/>
            <p:cNvSpPr/>
            <p:nvPr/>
          </p:nvSpPr>
          <p:spPr>
            <a:xfrm>
              <a:off x="8217133" y="4665639"/>
              <a:ext cx="406828" cy="12602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8140016" y="4321367"/>
              <a:ext cx="600737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2300</a:t>
              </a: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5808634" y="6040880"/>
            <a:ext cx="885273" cy="28506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24" tIns="49712" rIns="99424" bIns="49712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99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3985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5980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7974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9961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957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3949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5943" algn="l" defTabSz="983985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4263" latinLnBrk="0">
              <a:defRPr/>
            </a:pPr>
            <a:r>
              <a:rPr lang="en-US" altLang="ko-KR" sz="1200" kern="0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Tahoma" pitchFamily="34" charset="0"/>
              </a:rPr>
              <a:t>Aluminum</a:t>
            </a:r>
          </a:p>
        </p:txBody>
      </p:sp>
      <p:grpSp>
        <p:nvGrpSpPr>
          <p:cNvPr id="82" name="그룹 81"/>
          <p:cNvGrpSpPr/>
          <p:nvPr/>
        </p:nvGrpSpPr>
        <p:grpSpPr>
          <a:xfrm>
            <a:off x="5711380" y="3515646"/>
            <a:ext cx="600737" cy="2410212"/>
            <a:chOff x="5711380" y="3515646"/>
            <a:chExt cx="600737" cy="2410212"/>
          </a:xfrm>
        </p:grpSpPr>
        <p:sp>
          <p:nvSpPr>
            <p:cNvPr id="12" name="직사각형 11"/>
            <p:cNvSpPr/>
            <p:nvPr/>
          </p:nvSpPr>
          <p:spPr>
            <a:xfrm>
              <a:off x="5801145" y="4298500"/>
              <a:ext cx="406828" cy="1627358"/>
            </a:xfrm>
            <a:prstGeom prst="rect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711380" y="4002329"/>
              <a:ext cx="600737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3053</a:t>
              </a: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5801181" y="3910695"/>
              <a:ext cx="406830" cy="2009081"/>
            </a:xfrm>
            <a:prstGeom prst="rect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4" tIns="45696" rIns="91394" bIns="45696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5720705" y="3515646"/>
              <a:ext cx="582150" cy="30774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3673</a:t>
              </a: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6194543" y="3776846"/>
            <a:ext cx="600737" cy="2149030"/>
            <a:chOff x="6194543" y="3776846"/>
            <a:chExt cx="600737" cy="2149030"/>
          </a:xfrm>
        </p:grpSpPr>
        <p:sp>
          <p:nvSpPr>
            <p:cNvPr id="16" name="직사각형 15"/>
            <p:cNvSpPr/>
            <p:nvPr/>
          </p:nvSpPr>
          <p:spPr>
            <a:xfrm>
              <a:off x="6289153" y="5025147"/>
              <a:ext cx="406828" cy="90072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424" tIns="49712" rIns="99424" bIns="49712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194543" y="4731495"/>
              <a:ext cx="600737" cy="32233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43" tIns="49721" rIns="99443" bIns="49721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1742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289191" y="4146986"/>
              <a:ext cx="406830" cy="177279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4" tIns="45696" rIns="91394" bIns="45696" numCol="1" rtlCol="0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600" dirty="0">
                <a:latin typeface="Times" charset="0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6203842" y="3776846"/>
              <a:ext cx="582150" cy="30774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1410" tIns="45705" rIns="91410" bIns="45705">
              <a:spAutoFit/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199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3985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75980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67974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59961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51957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3949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35943" algn="l" defTabSz="983985" rtl="0" eaLnBrk="1" latinLnBrk="1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4263" latinLnBrk="0">
                <a:defRPr/>
              </a:pPr>
              <a:r>
                <a:rPr lang="en-US" altLang="ko-KR" sz="1400" b="1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ea typeface="LG스마트체 Regular" pitchFamily="50" charset="-127"/>
                  <a:cs typeface="Arial" pitchFamily="34" charset="0"/>
                </a:rPr>
                <a:t>3216</a:t>
              </a:r>
            </a:p>
          </p:txBody>
        </p:sp>
      </p:grp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3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492" tIns="49749" rIns="99492" bIns="49749" anchor="ctr"/>
          <a:lstStyle/>
          <a:p>
            <a:pPr defTabSz="994875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62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63" name="직사각형 62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64" name="직사각형 63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211635" y="326205"/>
            <a:ext cx="539100" cy="539099"/>
            <a:chOff x="1342501" y="2125621"/>
            <a:chExt cx="873667" cy="873666"/>
          </a:xfrm>
        </p:grpSpPr>
        <p:sp>
          <p:nvSpPr>
            <p:cNvPr id="67" name="타원 66"/>
            <p:cNvSpPr/>
            <p:nvPr/>
          </p:nvSpPr>
          <p:spPr bwMode="auto">
            <a:xfrm>
              <a:off x="1342501" y="2125621"/>
              <a:ext cx="873667" cy="87366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68" name="그룹 34"/>
            <p:cNvGrpSpPr/>
            <p:nvPr/>
          </p:nvGrpSpPr>
          <p:grpSpPr>
            <a:xfrm>
              <a:off x="1512103" y="2276265"/>
              <a:ext cx="499225" cy="495855"/>
              <a:chOff x="3417888" y="2000250"/>
              <a:chExt cx="706438" cy="701676"/>
            </a:xfrm>
            <a:solidFill>
              <a:schemeClr val="bg1"/>
            </a:solidFill>
          </p:grpSpPr>
          <p:sp>
            <p:nvSpPr>
              <p:cNvPr id="69" name="Freeform 4"/>
              <p:cNvSpPr>
                <a:spLocks/>
              </p:cNvSpPr>
              <p:nvPr/>
            </p:nvSpPr>
            <p:spPr bwMode="auto">
              <a:xfrm>
                <a:off x="3506788" y="2443163"/>
                <a:ext cx="161925" cy="25876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34"/>
                  </a:cxn>
                  <a:cxn ang="0">
                    <a:pos x="4" y="38"/>
                  </a:cxn>
                  <a:cxn ang="0">
                    <a:pos x="19" y="38"/>
                  </a:cxn>
                  <a:cxn ang="0">
                    <a:pos x="24" y="34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38"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6"/>
                      <a:pt x="2" y="38"/>
                      <a:pt x="4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2" y="38"/>
                      <a:pt x="24" y="36"/>
                      <a:pt x="24" y="3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3730626" y="2341563"/>
                <a:ext cx="169863" cy="3603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49"/>
                  </a:cxn>
                  <a:cxn ang="0">
                    <a:pos x="5" y="53"/>
                  </a:cxn>
                  <a:cxn ang="0">
                    <a:pos x="20" y="53"/>
                  </a:cxn>
                  <a:cxn ang="0">
                    <a:pos x="25" y="49"/>
                  </a:cxn>
                  <a:cxn ang="0">
                    <a:pos x="25" y="5"/>
                  </a:cxn>
                  <a:cxn ang="0">
                    <a:pos x="20" y="0"/>
                  </a:cxn>
                </a:cxnLst>
                <a:rect l="0" t="0" r="r" b="b"/>
                <a:pathLst>
                  <a:path w="25" h="53">
                    <a:moveTo>
                      <a:pt x="2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1"/>
                      <a:pt x="3" y="53"/>
                      <a:pt x="5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2" y="53"/>
                      <a:pt x="25" y="51"/>
                      <a:pt x="25" y="49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3"/>
                      <a:pt x="22" y="0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6"/>
              <p:cNvSpPr>
                <a:spLocks/>
              </p:cNvSpPr>
              <p:nvPr/>
            </p:nvSpPr>
            <p:spPr bwMode="auto">
              <a:xfrm>
                <a:off x="3962401" y="2279650"/>
                <a:ext cx="161925" cy="4222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58"/>
                  </a:cxn>
                  <a:cxn ang="0">
                    <a:pos x="5" y="62"/>
                  </a:cxn>
                  <a:cxn ang="0">
                    <a:pos x="19" y="62"/>
                  </a:cxn>
                  <a:cxn ang="0">
                    <a:pos x="24" y="58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62">
                    <a:moveTo>
                      <a:pt x="1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2" y="62"/>
                      <a:pt x="5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2" y="62"/>
                      <a:pt x="24" y="60"/>
                      <a:pt x="24" y="58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7"/>
              <p:cNvSpPr>
                <a:spLocks/>
              </p:cNvSpPr>
              <p:nvPr/>
            </p:nvSpPr>
            <p:spPr bwMode="auto">
              <a:xfrm>
                <a:off x="3417888" y="2000250"/>
                <a:ext cx="544513" cy="422275"/>
              </a:xfrm>
              <a:custGeom>
                <a:avLst/>
                <a:gdLst/>
                <a:ahLst/>
                <a:cxnLst>
                  <a:cxn ang="0">
                    <a:pos x="79" y="21"/>
                  </a:cxn>
                  <a:cxn ang="0">
                    <a:pos x="58" y="0"/>
                  </a:cxn>
                  <a:cxn ang="0">
                    <a:pos x="56" y="0"/>
                  </a:cxn>
                  <a:cxn ang="0">
                    <a:pos x="55" y="0"/>
                  </a:cxn>
                  <a:cxn ang="0">
                    <a:pos x="54" y="2"/>
                  </a:cxn>
                  <a:cxn ang="0">
                    <a:pos x="54" y="12"/>
                  </a:cxn>
                  <a:cxn ang="0">
                    <a:pos x="23" y="27"/>
                  </a:cxn>
                  <a:cxn ang="0">
                    <a:pos x="1" y="59"/>
                  </a:cxn>
                  <a:cxn ang="0">
                    <a:pos x="2" y="62"/>
                  </a:cxn>
                  <a:cxn ang="0">
                    <a:pos x="3" y="62"/>
                  </a:cxn>
                  <a:cxn ang="0">
                    <a:pos x="5" y="62"/>
                  </a:cxn>
                  <a:cxn ang="0">
                    <a:pos x="33" y="40"/>
                  </a:cxn>
                  <a:cxn ang="0">
                    <a:pos x="54" y="34"/>
                  </a:cxn>
                  <a:cxn ang="0">
                    <a:pos x="54" y="43"/>
                  </a:cxn>
                  <a:cxn ang="0">
                    <a:pos x="55" y="45"/>
                  </a:cxn>
                  <a:cxn ang="0">
                    <a:pos x="56" y="46"/>
                  </a:cxn>
                  <a:cxn ang="0">
                    <a:pos x="58" y="45"/>
                  </a:cxn>
                  <a:cxn ang="0">
                    <a:pos x="79" y="24"/>
                  </a:cxn>
                  <a:cxn ang="0">
                    <a:pos x="80" y="23"/>
                  </a:cxn>
                  <a:cxn ang="0">
                    <a:pos x="79" y="21"/>
                  </a:cxn>
                </a:cxnLst>
                <a:rect l="0" t="0" r="r" b="b"/>
                <a:pathLst>
                  <a:path w="80" h="62">
                    <a:moveTo>
                      <a:pt x="79" y="21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4" y="0"/>
                      <a:pt x="54" y="1"/>
                      <a:pt x="54" y="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9" y="13"/>
                      <a:pt x="35" y="17"/>
                      <a:pt x="23" y="27"/>
                    </a:cubicBezTo>
                    <a:cubicBezTo>
                      <a:pt x="9" y="38"/>
                      <a:pt x="1" y="58"/>
                      <a:pt x="1" y="59"/>
                    </a:cubicBezTo>
                    <a:cubicBezTo>
                      <a:pt x="0" y="60"/>
                      <a:pt x="1" y="61"/>
                      <a:pt x="2" y="62"/>
                    </a:cubicBezTo>
                    <a:cubicBezTo>
                      <a:pt x="2" y="62"/>
                      <a:pt x="2" y="62"/>
                      <a:pt x="3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2"/>
                      <a:pt x="19" y="47"/>
                      <a:pt x="33" y="40"/>
                    </a:cubicBezTo>
                    <a:cubicBezTo>
                      <a:pt x="43" y="36"/>
                      <a:pt x="50" y="34"/>
                      <a:pt x="54" y="34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4"/>
                      <a:pt x="54" y="45"/>
                      <a:pt x="55" y="45"/>
                    </a:cubicBezTo>
                    <a:cubicBezTo>
                      <a:pt x="55" y="45"/>
                      <a:pt x="56" y="46"/>
                      <a:pt x="56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3"/>
                      <a:pt x="80" y="23"/>
                    </a:cubicBezTo>
                    <a:cubicBezTo>
                      <a:pt x="80" y="22"/>
                      <a:pt x="80" y="21"/>
                      <a:pt x="79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3" name="직사각형 72"/>
          <p:cNvSpPr/>
          <p:nvPr/>
        </p:nvSpPr>
        <p:spPr>
          <a:xfrm>
            <a:off x="827056" y="270666"/>
            <a:ext cx="6781848" cy="63864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051" tIns="49532" rIns="99051" bIns="49532">
            <a:spAutoFit/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25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51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475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301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123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949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774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603" algn="l" defTabSz="91365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4495"/>
            <a:r>
              <a:rPr lang="en-US" altLang="ko-KR" sz="35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Adhesiveness tensile strength</a:t>
            </a:r>
          </a:p>
        </p:txBody>
      </p:sp>
      <p:grpSp>
        <p:nvGrpSpPr>
          <p:cNvPr id="75" name="그룹 34"/>
          <p:cNvGrpSpPr/>
          <p:nvPr/>
        </p:nvGrpSpPr>
        <p:grpSpPr>
          <a:xfrm>
            <a:off x="7" y="949237"/>
            <a:ext cx="8061337" cy="323101"/>
            <a:chOff x="0" y="966837"/>
            <a:chExt cx="6924690" cy="323102"/>
          </a:xfrm>
        </p:grpSpPr>
        <p:sp>
          <p:nvSpPr>
            <p:cNvPr id="76" name="직사각형 75"/>
            <p:cNvSpPr/>
            <p:nvPr/>
          </p:nvSpPr>
          <p:spPr bwMode="auto">
            <a:xfrm>
              <a:off x="0" y="1063325"/>
              <a:ext cx="270662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305606" y="966837"/>
              <a:ext cx="6619084" cy="323102"/>
            </a:xfrm>
            <a:prstGeom prst="rect">
              <a:avLst/>
            </a:prstGeom>
          </p:spPr>
          <p:txBody>
            <a:bodyPr wrap="square" lIns="91374" tIns="45688" rIns="91374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Adhesiveness Test with 25mm*180mm  film sample under experiment environment.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2783E-6 -1.2605E-6 L 2.52783E-6 0.01912 " pathEditMode="relative" ptsTypes="AA">
                                      <p:cBhvr>
                                        <p:cTn id="21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39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9" descr="DSC02238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92625" y="2895423"/>
            <a:ext cx="2440800" cy="31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3574293" y="29908"/>
            <a:ext cx="3558668" cy="6693964"/>
          </a:xfrm>
          <a:prstGeom prst="rect">
            <a:avLst/>
          </a:prstGeom>
          <a:solidFill>
            <a:srgbClr val="D3D3D3">
              <a:alpha val="21961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21" tIns="45565" rIns="91121" bIns="45565" anchor="ctr"/>
          <a:lstStyle/>
          <a:p>
            <a:pPr defTabSz="911193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100" dirty="0">
              <a:solidFill>
                <a:srgbClr val="000000"/>
              </a:solidFill>
            </a:endParaRPr>
          </a:p>
        </p:txBody>
      </p:sp>
      <p:sp>
        <p:nvSpPr>
          <p:cNvPr id="31" name="직사각형 8"/>
          <p:cNvSpPr/>
          <p:nvPr/>
        </p:nvSpPr>
        <p:spPr>
          <a:xfrm>
            <a:off x="698754" y="280175"/>
            <a:ext cx="6533909" cy="639097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square" lIns="99486" tIns="49746" rIns="99486" bIns="49746">
            <a:spAutoFit/>
            <a:sp3d>
              <a:bevelT w="1270" h="1270"/>
              <a:bevelB w="1270" h="1270"/>
            </a:sp3d>
          </a:bodyPr>
          <a:lstStyle/>
          <a:p>
            <a:pPr marL="508700" indent="-508700" defTabSz="984746">
              <a:defRPr/>
            </a:pPr>
            <a:r>
              <a:rPr lang="en-US" altLang="ko-KR" sz="3500" kern="0" dirty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 Reliable &amp; Consistent quality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50" y="6"/>
            <a:ext cx="10693399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8955" tIns="49490" rIns="98955" bIns="49490" anchor="ctr"/>
          <a:lstStyle/>
          <a:p>
            <a:pPr defTabSz="989496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503686" y="6263313"/>
            <a:ext cx="4432316" cy="430829"/>
          </a:xfrm>
          <a:prstGeom prst="rect">
            <a:avLst/>
          </a:prstGeom>
        </p:spPr>
        <p:txBody>
          <a:bodyPr wrap="square" lIns="91381" tIns="45691" rIns="91381" bIns="45691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defTabSz="98491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All LG S&amp;G products are manufactured to ISO 9001quality</a:t>
            </a:r>
          </a:p>
          <a:p>
            <a:pPr defTabSz="98491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procedures for </a:t>
            </a:r>
            <a:r>
              <a:rPr kumimoji="1" lang="en-US" altLang="ko-KR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systemsand</a:t>
            </a:r>
            <a:r>
              <a:rPr kumimoji="1"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rPr>
              <a:t> processes</a:t>
            </a:r>
          </a:p>
        </p:txBody>
      </p:sp>
      <p:pic>
        <p:nvPicPr>
          <p:cNvPr id="30" name="Picture 5" descr="Ball Tack 측정장비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0354" y="2895529"/>
            <a:ext cx="2441288" cy="31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5" descr="이형력 측정장비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87906" y="2895423"/>
            <a:ext cx="2440800" cy="31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26" name="직사각형 25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27" name="직사각형 26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직사각형 27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211635" y="326205"/>
            <a:ext cx="539100" cy="539099"/>
            <a:chOff x="1342501" y="2125621"/>
            <a:chExt cx="873667" cy="873666"/>
          </a:xfrm>
        </p:grpSpPr>
        <p:sp>
          <p:nvSpPr>
            <p:cNvPr id="45" name="타원 44"/>
            <p:cNvSpPr/>
            <p:nvPr/>
          </p:nvSpPr>
          <p:spPr bwMode="auto">
            <a:xfrm>
              <a:off x="1342501" y="2125621"/>
              <a:ext cx="873667" cy="87366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9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grpSp>
          <p:nvGrpSpPr>
            <p:cNvPr id="46" name="그룹 34"/>
            <p:cNvGrpSpPr/>
            <p:nvPr/>
          </p:nvGrpSpPr>
          <p:grpSpPr>
            <a:xfrm>
              <a:off x="1512101" y="2276265"/>
              <a:ext cx="499225" cy="495855"/>
              <a:chOff x="3417888" y="2000250"/>
              <a:chExt cx="706438" cy="701676"/>
            </a:xfrm>
            <a:solidFill>
              <a:schemeClr val="bg1"/>
            </a:solidFill>
          </p:grpSpPr>
          <p:sp>
            <p:nvSpPr>
              <p:cNvPr id="48" name="Freeform 4"/>
              <p:cNvSpPr>
                <a:spLocks/>
              </p:cNvSpPr>
              <p:nvPr/>
            </p:nvSpPr>
            <p:spPr bwMode="auto">
              <a:xfrm>
                <a:off x="3506788" y="2443163"/>
                <a:ext cx="161925" cy="25876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34"/>
                  </a:cxn>
                  <a:cxn ang="0">
                    <a:pos x="4" y="38"/>
                  </a:cxn>
                  <a:cxn ang="0">
                    <a:pos x="19" y="38"/>
                  </a:cxn>
                  <a:cxn ang="0">
                    <a:pos x="24" y="34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38"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6"/>
                      <a:pt x="2" y="38"/>
                      <a:pt x="4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2" y="38"/>
                      <a:pt x="24" y="36"/>
                      <a:pt x="24" y="3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5"/>
              <p:cNvSpPr>
                <a:spLocks/>
              </p:cNvSpPr>
              <p:nvPr/>
            </p:nvSpPr>
            <p:spPr bwMode="auto">
              <a:xfrm>
                <a:off x="3730626" y="2341563"/>
                <a:ext cx="169863" cy="3603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49"/>
                  </a:cxn>
                  <a:cxn ang="0">
                    <a:pos x="5" y="53"/>
                  </a:cxn>
                  <a:cxn ang="0">
                    <a:pos x="20" y="53"/>
                  </a:cxn>
                  <a:cxn ang="0">
                    <a:pos x="25" y="49"/>
                  </a:cxn>
                  <a:cxn ang="0">
                    <a:pos x="25" y="5"/>
                  </a:cxn>
                  <a:cxn ang="0">
                    <a:pos x="20" y="0"/>
                  </a:cxn>
                </a:cxnLst>
                <a:rect l="0" t="0" r="r" b="b"/>
                <a:pathLst>
                  <a:path w="25" h="53">
                    <a:moveTo>
                      <a:pt x="2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1"/>
                      <a:pt x="3" y="53"/>
                      <a:pt x="5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2" y="53"/>
                      <a:pt x="25" y="51"/>
                      <a:pt x="25" y="49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3"/>
                      <a:pt x="22" y="0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6"/>
              <p:cNvSpPr>
                <a:spLocks/>
              </p:cNvSpPr>
              <p:nvPr/>
            </p:nvSpPr>
            <p:spPr bwMode="auto">
              <a:xfrm>
                <a:off x="3962401" y="2279650"/>
                <a:ext cx="161925" cy="4222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58"/>
                  </a:cxn>
                  <a:cxn ang="0">
                    <a:pos x="5" y="62"/>
                  </a:cxn>
                  <a:cxn ang="0">
                    <a:pos x="19" y="62"/>
                  </a:cxn>
                  <a:cxn ang="0">
                    <a:pos x="24" y="58"/>
                  </a:cxn>
                  <a:cxn ang="0">
                    <a:pos x="24" y="5"/>
                  </a:cxn>
                  <a:cxn ang="0">
                    <a:pos x="19" y="0"/>
                  </a:cxn>
                </a:cxnLst>
                <a:rect l="0" t="0" r="r" b="b"/>
                <a:pathLst>
                  <a:path w="24" h="62">
                    <a:moveTo>
                      <a:pt x="1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2" y="62"/>
                      <a:pt x="5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2" y="62"/>
                      <a:pt x="24" y="60"/>
                      <a:pt x="24" y="58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3417888" y="2000250"/>
                <a:ext cx="544513" cy="422275"/>
              </a:xfrm>
              <a:custGeom>
                <a:avLst/>
                <a:gdLst/>
                <a:ahLst/>
                <a:cxnLst>
                  <a:cxn ang="0">
                    <a:pos x="79" y="21"/>
                  </a:cxn>
                  <a:cxn ang="0">
                    <a:pos x="58" y="0"/>
                  </a:cxn>
                  <a:cxn ang="0">
                    <a:pos x="56" y="0"/>
                  </a:cxn>
                  <a:cxn ang="0">
                    <a:pos x="55" y="0"/>
                  </a:cxn>
                  <a:cxn ang="0">
                    <a:pos x="54" y="2"/>
                  </a:cxn>
                  <a:cxn ang="0">
                    <a:pos x="54" y="12"/>
                  </a:cxn>
                  <a:cxn ang="0">
                    <a:pos x="23" y="27"/>
                  </a:cxn>
                  <a:cxn ang="0">
                    <a:pos x="1" y="59"/>
                  </a:cxn>
                  <a:cxn ang="0">
                    <a:pos x="2" y="62"/>
                  </a:cxn>
                  <a:cxn ang="0">
                    <a:pos x="3" y="62"/>
                  </a:cxn>
                  <a:cxn ang="0">
                    <a:pos x="5" y="62"/>
                  </a:cxn>
                  <a:cxn ang="0">
                    <a:pos x="33" y="40"/>
                  </a:cxn>
                  <a:cxn ang="0">
                    <a:pos x="54" y="34"/>
                  </a:cxn>
                  <a:cxn ang="0">
                    <a:pos x="54" y="43"/>
                  </a:cxn>
                  <a:cxn ang="0">
                    <a:pos x="55" y="45"/>
                  </a:cxn>
                  <a:cxn ang="0">
                    <a:pos x="56" y="46"/>
                  </a:cxn>
                  <a:cxn ang="0">
                    <a:pos x="58" y="45"/>
                  </a:cxn>
                  <a:cxn ang="0">
                    <a:pos x="79" y="24"/>
                  </a:cxn>
                  <a:cxn ang="0">
                    <a:pos x="80" y="23"/>
                  </a:cxn>
                  <a:cxn ang="0">
                    <a:pos x="79" y="21"/>
                  </a:cxn>
                </a:cxnLst>
                <a:rect l="0" t="0" r="r" b="b"/>
                <a:pathLst>
                  <a:path w="80" h="62">
                    <a:moveTo>
                      <a:pt x="79" y="21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0"/>
                      <a:pt x="57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4" y="0"/>
                      <a:pt x="54" y="1"/>
                      <a:pt x="54" y="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9" y="13"/>
                      <a:pt x="35" y="17"/>
                      <a:pt x="23" y="27"/>
                    </a:cubicBezTo>
                    <a:cubicBezTo>
                      <a:pt x="9" y="38"/>
                      <a:pt x="1" y="58"/>
                      <a:pt x="1" y="59"/>
                    </a:cubicBezTo>
                    <a:cubicBezTo>
                      <a:pt x="0" y="60"/>
                      <a:pt x="1" y="61"/>
                      <a:pt x="2" y="62"/>
                    </a:cubicBezTo>
                    <a:cubicBezTo>
                      <a:pt x="2" y="62"/>
                      <a:pt x="2" y="62"/>
                      <a:pt x="3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2"/>
                      <a:pt x="19" y="47"/>
                      <a:pt x="33" y="40"/>
                    </a:cubicBezTo>
                    <a:cubicBezTo>
                      <a:pt x="43" y="36"/>
                      <a:pt x="50" y="34"/>
                      <a:pt x="54" y="34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4"/>
                      <a:pt x="54" y="45"/>
                      <a:pt x="55" y="45"/>
                    </a:cubicBezTo>
                    <a:cubicBezTo>
                      <a:pt x="55" y="45"/>
                      <a:pt x="56" y="46"/>
                      <a:pt x="56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3"/>
                      <a:pt x="80" y="23"/>
                    </a:cubicBezTo>
                    <a:cubicBezTo>
                      <a:pt x="80" y="22"/>
                      <a:pt x="80" y="21"/>
                      <a:pt x="79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54" name="그룹 34"/>
          <p:cNvGrpSpPr/>
          <p:nvPr/>
        </p:nvGrpSpPr>
        <p:grpSpPr>
          <a:xfrm>
            <a:off x="7" y="949237"/>
            <a:ext cx="3417868" cy="323101"/>
            <a:chOff x="0" y="966837"/>
            <a:chExt cx="2935949" cy="323102"/>
          </a:xfrm>
        </p:grpSpPr>
        <p:sp>
          <p:nvSpPr>
            <p:cNvPr id="56" name="직사각형 55"/>
            <p:cNvSpPr/>
            <p:nvPr/>
          </p:nvSpPr>
          <p:spPr bwMode="auto">
            <a:xfrm>
              <a:off x="0" y="1063325"/>
              <a:ext cx="270662" cy="109728"/>
            </a:xfrm>
            <a:prstGeom prst="rect">
              <a:avLst/>
            </a:prstGeom>
            <a:solidFill>
              <a:srgbClr val="C40452">
                <a:alpha val="9058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90" tIns="49648" rIns="99290" bIns="49648" anchor="ctr"/>
            <a:lstStyle/>
            <a:p>
              <a:pPr defTabSz="10380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305606" y="966837"/>
              <a:ext cx="2630343" cy="323102"/>
            </a:xfrm>
            <a:prstGeom prst="rect">
              <a:avLst/>
            </a:prstGeom>
          </p:spPr>
          <p:txBody>
            <a:bodyPr wrap="square" lIns="91374" tIns="45688" rIns="91374" bIns="4568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defTabSz="984919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5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Consistent Quality Control infra.</a:t>
              </a:r>
              <a:endParaRPr kumimoji="1" lang="en-US" altLang="ko-KR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LG스마트체 Regular" pitchFamily="50" charset="-127"/>
                <a:ea typeface="LG스마트체 Regular" pitchFamily="50" charset="-127"/>
                <a:cs typeface="Arial" pitchFamily="34" charset="0"/>
                <a:sym typeface="Wingdings" pitchFamily="2" charset="2"/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4049451" y="1923243"/>
            <a:ext cx="2613438" cy="745800"/>
            <a:chOff x="4049451" y="2142577"/>
            <a:chExt cx="2613438" cy="745800"/>
          </a:xfrm>
        </p:grpSpPr>
        <p:sp>
          <p:nvSpPr>
            <p:cNvPr id="53" name="모서리가 둥근 직사각형 52"/>
            <p:cNvSpPr/>
            <p:nvPr/>
          </p:nvSpPr>
          <p:spPr>
            <a:xfrm>
              <a:off x="4049451" y="2142577"/>
              <a:ext cx="2613438" cy="607031"/>
            </a:xfrm>
            <a:prstGeom prst="roundRect">
              <a:avLst>
                <a:gd name="adj" fmla="val 0"/>
              </a:avLst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58" name="이등변 삼각형 57"/>
            <p:cNvSpPr/>
            <p:nvPr/>
          </p:nvSpPr>
          <p:spPr>
            <a:xfrm flipV="1">
              <a:off x="5211342" y="2682287"/>
              <a:ext cx="289655" cy="206090"/>
            </a:xfrm>
            <a:prstGeom prst="triangle">
              <a:avLst/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60" name="직사각형 8"/>
            <p:cNvSpPr/>
            <p:nvPr/>
          </p:nvSpPr>
          <p:spPr>
            <a:xfrm>
              <a:off x="4302268" y="2284224"/>
              <a:ext cx="2107803" cy="34672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30" tIns="49767" rIns="99530" bIns="49767">
              <a:spAutoFit/>
              <a:sp3d>
                <a:bevelT w="1270" h="1270"/>
                <a:bevelB w="1270" h="1270"/>
              </a:sp3d>
            </a:bodyPr>
            <a:lstStyle/>
            <a:p>
              <a:pPr marL="557965" indent="-557965" algn="ctr">
                <a:defRPr/>
              </a:pPr>
              <a:r>
                <a:rPr lang="en-US" altLang="ko-KR" sz="1600" b="1" kern="0" dirty="0" err="1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Instron</a:t>
              </a: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 Test</a:t>
              </a: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7697804" y="1923445"/>
            <a:ext cx="2430442" cy="745566"/>
            <a:chOff x="7680274" y="2142779"/>
            <a:chExt cx="2430442" cy="745566"/>
          </a:xfrm>
        </p:grpSpPr>
        <p:sp>
          <p:nvSpPr>
            <p:cNvPr id="68" name="모서리가 둥근 직사각형 67"/>
            <p:cNvSpPr/>
            <p:nvPr/>
          </p:nvSpPr>
          <p:spPr>
            <a:xfrm>
              <a:off x="7680274" y="2142779"/>
              <a:ext cx="2430442" cy="608176"/>
            </a:xfrm>
            <a:prstGeom prst="roundRect">
              <a:avLst>
                <a:gd name="adj" fmla="val 0"/>
              </a:avLst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72" name="이등변 삼각형 26"/>
            <p:cNvSpPr/>
            <p:nvPr/>
          </p:nvSpPr>
          <p:spPr>
            <a:xfrm flipV="1">
              <a:off x="8750668" y="2682255"/>
              <a:ext cx="289655" cy="206090"/>
            </a:xfrm>
            <a:prstGeom prst="triangle">
              <a:avLst/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79" name="직사각형 8"/>
            <p:cNvSpPr/>
            <p:nvPr/>
          </p:nvSpPr>
          <p:spPr>
            <a:xfrm>
              <a:off x="8047403" y="2280558"/>
              <a:ext cx="1696185" cy="350393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30" tIns="49767" rIns="99530" bIns="49767">
              <a:spAutoFit/>
              <a:sp3d>
                <a:bevelT w="1270" h="1270"/>
                <a:bevelB w="1270" h="1270"/>
              </a:sp3d>
            </a:bodyPr>
            <a:lstStyle/>
            <a:p>
              <a:pPr marL="557965" indent="-557965" algn="ctr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Creep Test</a:t>
              </a:r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474965" y="1923230"/>
            <a:ext cx="2613438" cy="745802"/>
            <a:chOff x="474965" y="2142564"/>
            <a:chExt cx="2613438" cy="745802"/>
          </a:xfrm>
        </p:grpSpPr>
        <p:sp>
          <p:nvSpPr>
            <p:cNvPr id="81" name="모서리가 둥근 직사각형 80"/>
            <p:cNvSpPr/>
            <p:nvPr/>
          </p:nvSpPr>
          <p:spPr>
            <a:xfrm>
              <a:off x="474965" y="2142564"/>
              <a:ext cx="2613438" cy="607033"/>
            </a:xfrm>
            <a:prstGeom prst="roundRect">
              <a:avLst>
                <a:gd name="adj" fmla="val 0"/>
              </a:avLst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82" name="이등변 삼각형 81"/>
            <p:cNvSpPr/>
            <p:nvPr/>
          </p:nvSpPr>
          <p:spPr>
            <a:xfrm flipV="1">
              <a:off x="1636856" y="2682276"/>
              <a:ext cx="289655" cy="206090"/>
            </a:xfrm>
            <a:prstGeom prst="triangle">
              <a:avLst/>
            </a:prstGeom>
            <a:solidFill>
              <a:srgbClr val="CC04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600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83" name="직사각형 8"/>
            <p:cNvSpPr/>
            <p:nvPr/>
          </p:nvSpPr>
          <p:spPr>
            <a:xfrm>
              <a:off x="727782" y="2284224"/>
              <a:ext cx="2107803" cy="346727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square" lIns="99530" tIns="49767" rIns="99530" bIns="49767">
              <a:spAutoFit/>
              <a:sp3d>
                <a:bevelT w="1270" h="1270"/>
                <a:bevelB w="1270" h="1270"/>
              </a:sp3d>
            </a:bodyPr>
            <a:lstStyle/>
            <a:p>
              <a:pPr marL="557965" indent="-557965" algn="ctr">
                <a:defRPr/>
              </a:pPr>
              <a:r>
                <a:rPr lang="en-US" altLang="ko-KR" sz="1600" b="1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Ball Tack Test</a:t>
              </a:r>
            </a:p>
          </p:txBody>
        </p:sp>
      </p:grpSp>
      <p:sp>
        <p:nvSpPr>
          <p:cNvPr id="69" name="직사각형 68"/>
          <p:cNvSpPr/>
          <p:nvPr/>
        </p:nvSpPr>
        <p:spPr bwMode="auto">
          <a:xfrm>
            <a:off x="7605985" y="2744921"/>
            <a:ext cx="2595660" cy="3395904"/>
          </a:xfrm>
          <a:prstGeom prst="rect">
            <a:avLst/>
          </a:prstGeom>
          <a:solidFill>
            <a:srgbClr val="FFFFFF">
              <a:alpha val="9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smtClean="0">
              <a:latin typeface="Times" charset="0"/>
              <a:ea typeface="굴림" pitchFamily="50" charset="-127"/>
            </a:endParaRPr>
          </a:p>
        </p:txBody>
      </p:sp>
      <p:sp>
        <p:nvSpPr>
          <p:cNvPr id="70" name="직사각형 69"/>
          <p:cNvSpPr/>
          <p:nvPr/>
        </p:nvSpPr>
        <p:spPr bwMode="auto">
          <a:xfrm>
            <a:off x="506564" y="2744921"/>
            <a:ext cx="2595660" cy="3395904"/>
          </a:xfrm>
          <a:prstGeom prst="rect">
            <a:avLst/>
          </a:prstGeom>
          <a:solidFill>
            <a:srgbClr val="FFFFFF">
              <a:alpha val="9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200" smtClean="0">
              <a:latin typeface="Times" charset="0"/>
              <a:ea typeface="굴림" pitchFamily="50" charset="-127"/>
            </a:endParaRPr>
          </a:p>
        </p:txBody>
      </p:sp>
      <p:sp>
        <p:nvSpPr>
          <p:cNvPr id="71" name="직사각형 70"/>
          <p:cNvSpPr/>
          <p:nvPr/>
        </p:nvSpPr>
        <p:spPr bwMode="auto">
          <a:xfrm>
            <a:off x="4087906" y="2895423"/>
            <a:ext cx="2440800" cy="3146400"/>
          </a:xfrm>
          <a:prstGeom prst="rect">
            <a:avLst/>
          </a:prstGeom>
          <a:solidFill>
            <a:srgbClr val="EEEEEE">
              <a:alpha val="9568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1121" tIns="45565" rIns="91121" bIns="45565" anchor="ctr"/>
          <a:lstStyle/>
          <a:p>
            <a:pPr defTabSz="911193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mtClean="0">
              <a:solidFill>
                <a:srgbClr val="000000"/>
              </a:solidFill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864036" y="3994945"/>
            <a:ext cx="1927841" cy="1254112"/>
            <a:chOff x="864036" y="3994945"/>
            <a:chExt cx="1927841" cy="1254112"/>
          </a:xfrm>
        </p:grpSpPr>
        <p:sp>
          <p:nvSpPr>
            <p:cNvPr id="74" name="AutoShape 6"/>
            <p:cNvSpPr>
              <a:spLocks noChangeArrowheads="1"/>
            </p:cNvSpPr>
            <p:nvPr/>
          </p:nvSpPr>
          <p:spPr bwMode="auto">
            <a:xfrm>
              <a:off x="1203565" y="4395441"/>
              <a:ext cx="1131764" cy="853616"/>
            </a:xfrm>
            <a:prstGeom prst="rtTriangl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15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75" name="Oval 8"/>
            <p:cNvSpPr>
              <a:spLocks noChangeArrowheads="1"/>
            </p:cNvSpPr>
            <p:nvPr/>
          </p:nvSpPr>
          <p:spPr bwMode="auto">
            <a:xfrm>
              <a:off x="1316742" y="4288739"/>
              <a:ext cx="226353" cy="213404"/>
            </a:xfrm>
            <a:prstGeom prst="ellipse">
              <a:avLst/>
            </a:prstGeom>
            <a:solidFill>
              <a:srgbClr val="A498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>
                <a:latin typeface="Times" charset="0"/>
                <a:ea typeface="굴림" pitchFamily="50" charset="-127"/>
              </a:endParaRPr>
            </a:p>
          </p:txBody>
        </p:sp>
        <p:sp>
          <p:nvSpPr>
            <p:cNvPr id="76" name="Text Box 9"/>
            <p:cNvSpPr txBox="1">
              <a:spLocks noChangeArrowheads="1"/>
            </p:cNvSpPr>
            <p:nvPr/>
          </p:nvSpPr>
          <p:spPr bwMode="auto">
            <a:xfrm>
              <a:off x="864036" y="3994945"/>
              <a:ext cx="49908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Bold" pitchFamily="50" charset="-127"/>
                  <a:ea typeface="LG스마트체 Bold" pitchFamily="50" charset="-127"/>
                </a:rPr>
                <a:t>Ball</a:t>
              </a:r>
            </a:p>
          </p:txBody>
        </p:sp>
        <p:sp>
          <p:nvSpPr>
            <p:cNvPr id="77" name="Text Box 10"/>
            <p:cNvSpPr txBox="1">
              <a:spLocks noChangeArrowheads="1"/>
            </p:cNvSpPr>
            <p:nvPr/>
          </p:nvSpPr>
          <p:spPr bwMode="auto">
            <a:xfrm>
              <a:off x="2186509" y="4508920"/>
              <a:ext cx="6053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Bold" pitchFamily="50" charset="-127"/>
                  <a:ea typeface="LG스마트체 Bold" pitchFamily="50" charset="-127"/>
                </a:rPr>
                <a:t>PSA</a:t>
              </a:r>
            </a:p>
          </p:txBody>
        </p:sp>
        <p:sp>
          <p:nvSpPr>
            <p:cNvPr id="78" name="직사각형 77"/>
            <p:cNvSpPr/>
            <p:nvPr/>
          </p:nvSpPr>
          <p:spPr bwMode="auto">
            <a:xfrm rot="2235405" flipV="1">
              <a:off x="1457919" y="4764353"/>
              <a:ext cx="637719" cy="59809"/>
            </a:xfrm>
            <a:prstGeom prst="rect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dirty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cxnSp>
          <p:nvCxnSpPr>
            <p:cNvPr id="80" name="꺾인 연결선 79"/>
            <p:cNvCxnSpPr/>
            <p:nvPr/>
          </p:nvCxnSpPr>
          <p:spPr bwMode="auto">
            <a:xfrm rot="10800000" flipV="1">
              <a:off x="1937122" y="4652682"/>
              <a:ext cx="276457" cy="129940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아래쪽 화살표 86"/>
          <p:cNvSpPr/>
          <p:nvPr/>
        </p:nvSpPr>
        <p:spPr bwMode="auto">
          <a:xfrm rot="18612176">
            <a:off x="1645020" y="3990577"/>
            <a:ext cx="262921" cy="472866"/>
          </a:xfrm>
          <a:prstGeom prst="downArrow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o-KR" altLang="en-US" smtClean="0">
              <a:latin typeface="LG스마트체 Bold" pitchFamily="50" charset="-127"/>
              <a:ea typeface="LG스마트체 Bold" pitchFamily="50" charset="-127"/>
            </a:endParaRPr>
          </a:p>
        </p:txBody>
      </p:sp>
      <p:grpSp>
        <p:nvGrpSpPr>
          <p:cNvPr id="88" name="그룹 87"/>
          <p:cNvGrpSpPr/>
          <p:nvPr/>
        </p:nvGrpSpPr>
        <p:grpSpPr>
          <a:xfrm>
            <a:off x="4239552" y="3177099"/>
            <a:ext cx="1653329" cy="2613503"/>
            <a:chOff x="4239552" y="3177099"/>
            <a:chExt cx="1653329" cy="2613503"/>
          </a:xfrm>
        </p:grpSpPr>
        <p:sp>
          <p:nvSpPr>
            <p:cNvPr id="92" name="Freeform 33"/>
            <p:cNvSpPr>
              <a:spLocks/>
            </p:cNvSpPr>
            <p:nvPr/>
          </p:nvSpPr>
          <p:spPr bwMode="auto">
            <a:xfrm>
              <a:off x="4775196" y="3659558"/>
              <a:ext cx="923925" cy="1852613"/>
            </a:xfrm>
            <a:custGeom>
              <a:avLst/>
              <a:gdLst/>
              <a:ahLst/>
              <a:cxnLst>
                <a:cxn ang="0">
                  <a:pos x="582" y="1167"/>
                </a:cxn>
                <a:cxn ang="0">
                  <a:pos x="0" y="1060"/>
                </a:cxn>
                <a:cxn ang="0">
                  <a:pos x="0" y="197"/>
                </a:cxn>
                <a:cxn ang="0">
                  <a:pos x="582" y="0"/>
                </a:cxn>
                <a:cxn ang="0">
                  <a:pos x="582" y="1167"/>
                </a:cxn>
              </a:cxnLst>
              <a:rect l="0" t="0" r="r" b="b"/>
              <a:pathLst>
                <a:path w="582" h="1167">
                  <a:moveTo>
                    <a:pt x="582" y="1167"/>
                  </a:moveTo>
                  <a:lnTo>
                    <a:pt x="0" y="1060"/>
                  </a:lnTo>
                  <a:lnTo>
                    <a:pt x="0" y="197"/>
                  </a:lnTo>
                  <a:lnTo>
                    <a:pt x="582" y="0"/>
                  </a:lnTo>
                  <a:lnTo>
                    <a:pt x="582" y="116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15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93" name="Freeform 34"/>
            <p:cNvSpPr>
              <a:spLocks/>
            </p:cNvSpPr>
            <p:nvPr/>
          </p:nvSpPr>
          <p:spPr bwMode="auto">
            <a:xfrm>
              <a:off x="5119687" y="4062783"/>
              <a:ext cx="214313" cy="592138"/>
            </a:xfrm>
            <a:custGeom>
              <a:avLst/>
              <a:gdLst/>
              <a:ahLst/>
              <a:cxnLst>
                <a:cxn ang="0">
                  <a:pos x="135" y="345"/>
                </a:cxn>
                <a:cxn ang="0">
                  <a:pos x="0" y="373"/>
                </a:cxn>
                <a:cxn ang="0">
                  <a:pos x="0" y="48"/>
                </a:cxn>
                <a:cxn ang="0">
                  <a:pos x="135" y="0"/>
                </a:cxn>
                <a:cxn ang="0">
                  <a:pos x="135" y="345"/>
                </a:cxn>
              </a:cxnLst>
              <a:rect l="0" t="0" r="r" b="b"/>
              <a:pathLst>
                <a:path w="135" h="373">
                  <a:moveTo>
                    <a:pt x="135" y="345"/>
                  </a:moveTo>
                  <a:lnTo>
                    <a:pt x="0" y="373"/>
                  </a:lnTo>
                  <a:lnTo>
                    <a:pt x="0" y="48"/>
                  </a:lnTo>
                  <a:lnTo>
                    <a:pt x="135" y="0"/>
                  </a:lnTo>
                  <a:lnTo>
                    <a:pt x="135" y="34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15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94" name="Freeform 35"/>
            <p:cNvSpPr>
              <a:spLocks/>
            </p:cNvSpPr>
            <p:nvPr/>
          </p:nvSpPr>
          <p:spPr bwMode="auto">
            <a:xfrm>
              <a:off x="4875212" y="4229471"/>
              <a:ext cx="458788" cy="425450"/>
            </a:xfrm>
            <a:custGeom>
              <a:avLst/>
              <a:gdLst/>
              <a:ahLst/>
              <a:cxnLst>
                <a:cxn ang="0">
                  <a:pos x="122" y="101"/>
                </a:cxn>
                <a:cxn ang="0">
                  <a:pos x="49" y="0"/>
                </a:cxn>
                <a:cxn ang="0">
                  <a:pos x="0" y="17"/>
                </a:cxn>
                <a:cxn ang="0">
                  <a:pos x="65" y="113"/>
                </a:cxn>
                <a:cxn ang="0">
                  <a:pos x="122" y="101"/>
                </a:cxn>
              </a:cxnLst>
              <a:rect l="0" t="0" r="r" b="b"/>
              <a:pathLst>
                <a:path w="122" h="113">
                  <a:moveTo>
                    <a:pt x="122" y="101"/>
                  </a:moveTo>
                  <a:cubicBezTo>
                    <a:pt x="122" y="101"/>
                    <a:pt x="71" y="99"/>
                    <a:pt x="49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3" y="109"/>
                    <a:pt x="65" y="113"/>
                  </a:cubicBezTo>
                  <a:lnTo>
                    <a:pt x="122" y="101"/>
                  </a:lnTo>
                  <a:close/>
                </a:path>
              </a:pathLst>
            </a:cu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mtClean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95" name="Freeform 36"/>
            <p:cNvSpPr>
              <a:spLocks/>
            </p:cNvSpPr>
            <p:nvPr/>
          </p:nvSpPr>
          <p:spPr bwMode="auto">
            <a:xfrm>
              <a:off x="5119687" y="4610471"/>
              <a:ext cx="214313" cy="58102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135" y="366"/>
                </a:cxn>
                <a:cxn ang="0">
                  <a:pos x="0" y="354"/>
                </a:cxn>
                <a:cxn ang="0">
                  <a:pos x="0" y="28"/>
                </a:cxn>
              </a:cxnLst>
              <a:rect l="0" t="0" r="r" b="b"/>
              <a:pathLst>
                <a:path w="135" h="366">
                  <a:moveTo>
                    <a:pt x="135" y="0"/>
                  </a:moveTo>
                  <a:lnTo>
                    <a:pt x="135" y="366"/>
                  </a:lnTo>
                  <a:lnTo>
                    <a:pt x="0" y="354"/>
                  </a:lnTo>
                  <a:lnTo>
                    <a:pt x="0" y="28"/>
                  </a:lnTo>
                </a:path>
              </a:pathLst>
            </a:custGeom>
            <a:noFill/>
            <a:ln w="5" cap="flat">
              <a:solidFill>
                <a:srgbClr val="CC0455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Text Box 9"/>
            <p:cNvSpPr txBox="1">
              <a:spLocks noChangeArrowheads="1"/>
            </p:cNvSpPr>
            <p:nvPr/>
          </p:nvSpPr>
          <p:spPr bwMode="auto">
            <a:xfrm>
              <a:off x="4239552" y="3177099"/>
              <a:ext cx="14518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Bold" pitchFamily="50" charset="-127"/>
                  <a:ea typeface="LG스마트체 Bold" pitchFamily="50" charset="-127"/>
                </a:rPr>
                <a:t>1800g/in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517098" y="5536244"/>
              <a:ext cx="1141791" cy="254358"/>
            </a:xfrm>
            <a:prstGeom prst="rect">
              <a:avLst/>
            </a:prstGeom>
            <a:noFill/>
          </p:spPr>
          <p:txBody>
            <a:bodyPr wrap="square" lIns="99498" tIns="49749" rIns="99498" bIns="49749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r" defTabSz="9828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</a:rPr>
                <a:t>Steel plate</a:t>
              </a:r>
            </a:p>
          </p:txBody>
        </p:sp>
        <p:sp>
          <p:nvSpPr>
            <p:cNvPr id="98" name="자유형 97"/>
            <p:cNvSpPr/>
            <p:nvPr/>
          </p:nvSpPr>
          <p:spPr bwMode="auto">
            <a:xfrm>
              <a:off x="5632905" y="5481959"/>
              <a:ext cx="259976" cy="175892"/>
            </a:xfrm>
            <a:custGeom>
              <a:avLst/>
              <a:gdLst>
                <a:gd name="connsiteX0" fmla="*/ 89647 w 259976"/>
                <a:gd name="connsiteY0" fmla="*/ 0 h 215153"/>
                <a:gd name="connsiteX1" fmla="*/ 259976 w 259976"/>
                <a:gd name="connsiteY1" fmla="*/ 0 h 215153"/>
                <a:gd name="connsiteX2" fmla="*/ 259976 w 259976"/>
                <a:gd name="connsiteY2" fmla="*/ 215153 h 215153"/>
                <a:gd name="connsiteX3" fmla="*/ 0 w 259976"/>
                <a:gd name="connsiteY3" fmla="*/ 215153 h 215153"/>
                <a:gd name="connsiteX0" fmla="*/ 149935 w 259976"/>
                <a:gd name="connsiteY0" fmla="*/ 0 h 215153"/>
                <a:gd name="connsiteX1" fmla="*/ 259976 w 259976"/>
                <a:gd name="connsiteY1" fmla="*/ 0 h 215153"/>
                <a:gd name="connsiteX2" fmla="*/ 259976 w 259976"/>
                <a:gd name="connsiteY2" fmla="*/ 215153 h 215153"/>
                <a:gd name="connsiteX3" fmla="*/ 0 w 259976"/>
                <a:gd name="connsiteY3" fmla="*/ 215153 h 21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76" h="215153">
                  <a:moveTo>
                    <a:pt x="149935" y="0"/>
                  </a:moveTo>
                  <a:lnTo>
                    <a:pt x="259976" y="0"/>
                  </a:lnTo>
                  <a:lnTo>
                    <a:pt x="259976" y="215153"/>
                  </a:lnTo>
                  <a:lnTo>
                    <a:pt x="0" y="215153"/>
                  </a:ln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굴림" pitchFamily="50" charset="-127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7366358" y="3191197"/>
            <a:ext cx="2449424" cy="2058328"/>
            <a:chOff x="7382542" y="3191197"/>
            <a:chExt cx="2449424" cy="2058328"/>
          </a:xfrm>
        </p:grpSpPr>
        <p:sp>
          <p:nvSpPr>
            <p:cNvPr id="100" name="TextBox 99"/>
            <p:cNvSpPr txBox="1"/>
            <p:nvPr/>
          </p:nvSpPr>
          <p:spPr>
            <a:xfrm>
              <a:off x="7382542" y="4612638"/>
              <a:ext cx="1141791" cy="254358"/>
            </a:xfrm>
            <a:prstGeom prst="rect">
              <a:avLst/>
            </a:prstGeom>
            <a:noFill/>
          </p:spPr>
          <p:txBody>
            <a:bodyPr wrap="square" lIns="99498" tIns="49749" rIns="99498" bIns="49749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r" defTabSz="982807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</a:rPr>
                <a:t>Steel plate</a:t>
              </a:r>
            </a:p>
          </p:txBody>
        </p:sp>
        <p:sp>
          <p:nvSpPr>
            <p:cNvPr id="101" name="Freeform 40"/>
            <p:cNvSpPr>
              <a:spLocks/>
            </p:cNvSpPr>
            <p:nvPr/>
          </p:nvSpPr>
          <p:spPr bwMode="auto">
            <a:xfrm>
              <a:off x="7980941" y="3780631"/>
              <a:ext cx="1851025" cy="573088"/>
            </a:xfrm>
            <a:custGeom>
              <a:avLst/>
              <a:gdLst/>
              <a:ahLst/>
              <a:cxnLst>
                <a:cxn ang="0">
                  <a:pos x="1166" y="0"/>
                </a:cxn>
                <a:cxn ang="0">
                  <a:pos x="1059" y="361"/>
                </a:cxn>
                <a:cxn ang="0">
                  <a:pos x="197" y="361"/>
                </a:cxn>
                <a:cxn ang="0">
                  <a:pos x="0" y="0"/>
                </a:cxn>
                <a:cxn ang="0">
                  <a:pos x="1166" y="0"/>
                </a:cxn>
              </a:cxnLst>
              <a:rect l="0" t="0" r="r" b="b"/>
              <a:pathLst>
                <a:path w="1166" h="361">
                  <a:moveTo>
                    <a:pt x="1166" y="0"/>
                  </a:moveTo>
                  <a:lnTo>
                    <a:pt x="1059" y="361"/>
                  </a:lnTo>
                  <a:lnTo>
                    <a:pt x="197" y="361"/>
                  </a:lnTo>
                  <a:lnTo>
                    <a:pt x="0" y="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15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102" name="Freeform 41"/>
            <p:cNvSpPr>
              <a:spLocks/>
            </p:cNvSpPr>
            <p:nvPr/>
          </p:nvSpPr>
          <p:spPr bwMode="auto">
            <a:xfrm>
              <a:off x="8387341" y="4006845"/>
              <a:ext cx="547688" cy="13652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19" y="86"/>
                </a:cxn>
                <a:cxn ang="0">
                  <a:pos x="45" y="86"/>
                </a:cxn>
                <a:cxn ang="0">
                  <a:pos x="0" y="0"/>
                </a:cxn>
                <a:cxn ang="0">
                  <a:pos x="345" y="0"/>
                </a:cxn>
              </a:cxnLst>
              <a:rect l="0" t="0" r="r" b="b"/>
              <a:pathLst>
                <a:path w="345" h="86">
                  <a:moveTo>
                    <a:pt x="345" y="0"/>
                  </a:moveTo>
                  <a:lnTo>
                    <a:pt x="319" y="86"/>
                  </a:lnTo>
                  <a:lnTo>
                    <a:pt x="45" y="86"/>
                  </a:lnTo>
                  <a:lnTo>
                    <a:pt x="0" y="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915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103" name="Freeform 42"/>
            <p:cNvSpPr>
              <a:spLocks/>
            </p:cNvSpPr>
            <p:nvPr/>
          </p:nvSpPr>
          <p:spPr bwMode="auto">
            <a:xfrm>
              <a:off x="8893753" y="4006845"/>
              <a:ext cx="74613" cy="708025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4" y="41"/>
                </a:cxn>
                <a:cxn ang="0">
                  <a:pos x="4" y="188"/>
                </a:cxn>
                <a:cxn ang="0">
                  <a:pos x="20" y="151"/>
                </a:cxn>
                <a:cxn ang="0">
                  <a:pos x="20" y="15"/>
                </a:cxn>
                <a:cxn ang="0">
                  <a:pos x="11" y="0"/>
                </a:cxn>
                <a:cxn ang="0">
                  <a:pos x="0" y="36"/>
                </a:cxn>
              </a:cxnLst>
              <a:rect l="0" t="0" r="r" b="b"/>
              <a:pathLst>
                <a:path w="20" h="188">
                  <a:moveTo>
                    <a:pt x="0" y="36"/>
                  </a:moveTo>
                  <a:cubicBezTo>
                    <a:pt x="4" y="36"/>
                    <a:pt x="4" y="41"/>
                    <a:pt x="4" y="41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3"/>
                    <a:pt x="11" y="0"/>
                    <a:pt x="11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8" tIns="45699" rIns="91398" bIns="45699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mtClean="0">
                <a:latin typeface="LG스마트체 Bold" pitchFamily="50" charset="-127"/>
                <a:ea typeface="LG스마트체 Bold" pitchFamily="50" charset="-127"/>
              </a:endParaRPr>
            </a:p>
          </p:txBody>
        </p:sp>
        <p:sp>
          <p:nvSpPr>
            <p:cNvPr id="104" name="Freeform 43"/>
            <p:cNvSpPr>
              <a:spLocks/>
            </p:cNvSpPr>
            <p:nvPr/>
          </p:nvSpPr>
          <p:spPr bwMode="auto">
            <a:xfrm>
              <a:off x="8935028" y="4006845"/>
              <a:ext cx="576263" cy="136525"/>
            </a:xfrm>
            <a:custGeom>
              <a:avLst/>
              <a:gdLst/>
              <a:ahLst/>
              <a:cxnLst>
                <a:cxn ang="0">
                  <a:pos x="26" y="86"/>
                </a:cxn>
                <a:cxn ang="0">
                  <a:pos x="351" y="86"/>
                </a:cxn>
                <a:cxn ang="0">
                  <a:pos x="363" y="0"/>
                </a:cxn>
                <a:cxn ang="0">
                  <a:pos x="0" y="0"/>
                </a:cxn>
              </a:cxnLst>
              <a:rect l="0" t="0" r="r" b="b"/>
              <a:pathLst>
                <a:path w="363" h="86">
                  <a:moveTo>
                    <a:pt x="26" y="86"/>
                  </a:moveTo>
                  <a:lnTo>
                    <a:pt x="351" y="86"/>
                  </a:lnTo>
                  <a:lnTo>
                    <a:pt x="363" y="0"/>
                  </a:lnTo>
                  <a:lnTo>
                    <a:pt x="0" y="0"/>
                  </a:lnTo>
                </a:path>
              </a:pathLst>
            </a:custGeom>
            <a:noFill/>
            <a:ln w="5" cap="flat">
              <a:solidFill>
                <a:srgbClr val="CC0455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05" name="그룹 24"/>
            <p:cNvGrpSpPr/>
            <p:nvPr/>
          </p:nvGrpSpPr>
          <p:grpSpPr>
            <a:xfrm>
              <a:off x="8757280" y="4640833"/>
              <a:ext cx="387350" cy="608692"/>
              <a:chOff x="-2282826" y="4209371"/>
              <a:chExt cx="387350" cy="608692"/>
            </a:xfrm>
          </p:grpSpPr>
          <p:sp>
            <p:nvSpPr>
              <p:cNvPr id="112" name="Freeform 46"/>
              <p:cNvSpPr>
                <a:spLocks/>
              </p:cNvSpPr>
              <p:nvPr/>
            </p:nvSpPr>
            <p:spPr bwMode="auto">
              <a:xfrm>
                <a:off x="-2178051" y="4209371"/>
                <a:ext cx="136525" cy="184150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9" y="12"/>
                  </a:cxn>
                  <a:cxn ang="0">
                    <a:pos x="26" y="8"/>
                  </a:cxn>
                  <a:cxn ang="0">
                    <a:pos x="29" y="28"/>
                  </a:cxn>
                  <a:cxn ang="0">
                    <a:pos x="23" y="49"/>
                  </a:cxn>
                </a:cxnLst>
                <a:rect l="0" t="0" r="r" b="b"/>
                <a:pathLst>
                  <a:path w="36" h="49">
                    <a:moveTo>
                      <a:pt x="0" y="2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6" y="0"/>
                      <a:pt x="26" y="8"/>
                    </a:cubicBezTo>
                    <a:cubicBezTo>
                      <a:pt x="26" y="8"/>
                      <a:pt x="36" y="14"/>
                      <a:pt x="29" y="28"/>
                    </a:cubicBezTo>
                    <a:cubicBezTo>
                      <a:pt x="29" y="28"/>
                      <a:pt x="24" y="37"/>
                      <a:pt x="23" y="49"/>
                    </a:cubicBezTo>
                  </a:path>
                </a:pathLst>
              </a:custGeom>
              <a:noFill/>
              <a:ln w="28575" cap="flat">
                <a:solidFill>
                  <a:srgbClr val="A4984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114" name="그룹 132"/>
              <p:cNvGrpSpPr/>
              <p:nvPr/>
            </p:nvGrpSpPr>
            <p:grpSpPr>
              <a:xfrm>
                <a:off x="-2282826" y="4389438"/>
                <a:ext cx="387350" cy="428625"/>
                <a:chOff x="-2282826" y="4341813"/>
                <a:chExt cx="387350" cy="428625"/>
              </a:xfrm>
            </p:grpSpPr>
            <p:sp>
              <p:nvSpPr>
                <p:cNvPr id="115" name="Freeform 44"/>
                <p:cNvSpPr>
                  <a:spLocks/>
                </p:cNvSpPr>
                <p:nvPr/>
              </p:nvSpPr>
              <p:spPr bwMode="auto">
                <a:xfrm>
                  <a:off x="-2282826" y="4341813"/>
                  <a:ext cx="387350" cy="387350"/>
                </a:xfrm>
                <a:custGeom>
                  <a:avLst/>
                  <a:gdLst/>
                  <a:ahLst/>
                  <a:cxnLst>
                    <a:cxn ang="0">
                      <a:pos x="0" y="103"/>
                    </a:cxn>
                    <a:cxn ang="0">
                      <a:pos x="0" y="11"/>
                    </a:cxn>
                    <a:cxn ang="0">
                      <a:pos x="52" y="0"/>
                    </a:cxn>
                    <a:cxn ang="0">
                      <a:pos x="103" y="11"/>
                    </a:cxn>
                    <a:cxn ang="0">
                      <a:pos x="103" y="103"/>
                    </a:cxn>
                    <a:cxn ang="0">
                      <a:pos x="0" y="103"/>
                    </a:cxn>
                  </a:cxnLst>
                  <a:rect l="0" t="0" r="r" b="b"/>
                  <a:pathLst>
                    <a:path w="103" h="103">
                      <a:moveTo>
                        <a:pt x="0" y="103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23" y="0"/>
                        <a:pt x="52" y="0"/>
                      </a:cubicBezTo>
                      <a:cubicBezTo>
                        <a:pt x="80" y="0"/>
                        <a:pt x="103" y="5"/>
                        <a:pt x="103" y="11"/>
                      </a:cubicBezTo>
                      <a:cubicBezTo>
                        <a:pt x="103" y="103"/>
                        <a:pt x="103" y="103"/>
                        <a:pt x="103" y="103"/>
                      </a:cubicBez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rgbClr val="A4984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 latinLnBrk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200">
                    <a:latin typeface="Times" charset="0"/>
                    <a:ea typeface="굴림" pitchFamily="50" charset="-127"/>
                  </a:endParaRPr>
                </a:p>
              </p:txBody>
            </p:sp>
            <p:sp>
              <p:nvSpPr>
                <p:cNvPr id="117" name="Oval 45"/>
                <p:cNvSpPr>
                  <a:spLocks noChangeArrowheads="1"/>
                </p:cNvSpPr>
                <p:nvPr/>
              </p:nvSpPr>
              <p:spPr bwMode="auto">
                <a:xfrm>
                  <a:off x="-2282826" y="4691063"/>
                  <a:ext cx="387350" cy="79375"/>
                </a:xfrm>
                <a:prstGeom prst="ellipse">
                  <a:avLst/>
                </a:prstGeom>
                <a:solidFill>
                  <a:srgbClr val="82783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 latinLnBrk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200">
                    <a:latin typeface="Times" charset="0"/>
                    <a:ea typeface="굴림" pitchFamily="50" charset="-127"/>
                  </a:endParaRPr>
                </a:p>
              </p:txBody>
            </p:sp>
          </p:grpSp>
        </p:grpSp>
        <p:grpSp>
          <p:nvGrpSpPr>
            <p:cNvPr id="106" name="그룹 29"/>
            <p:cNvGrpSpPr/>
            <p:nvPr/>
          </p:nvGrpSpPr>
          <p:grpSpPr>
            <a:xfrm>
              <a:off x="8183034" y="3191197"/>
              <a:ext cx="1451868" cy="503695"/>
              <a:chOff x="8132103" y="3209127"/>
              <a:chExt cx="1451868" cy="503695"/>
            </a:xfrm>
          </p:grpSpPr>
          <p:sp>
            <p:nvSpPr>
              <p:cNvPr id="110" name="Text Box 9"/>
              <p:cNvSpPr txBox="1">
                <a:spLocks noChangeArrowheads="1"/>
              </p:cNvSpPr>
              <p:nvPr/>
            </p:nvSpPr>
            <p:spPr bwMode="auto">
              <a:xfrm>
                <a:off x="8132103" y="3209127"/>
                <a:ext cx="1451868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ko-KR" sz="11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G스마트체 Regular" pitchFamily="50" charset="-127"/>
                    <a:ea typeface="LG스마트체 Regular" pitchFamily="50" charset="-127"/>
                  </a:rPr>
                  <a:t>rnaintain</a:t>
                </a:r>
                <a:endParaRPr lang="en-US" altLang="ko-K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</a:endParaRPr>
              </a:p>
            </p:txBody>
          </p:sp>
          <p:sp>
            <p:nvSpPr>
              <p:cNvPr id="111" name="Text Box 9"/>
              <p:cNvSpPr txBox="1">
                <a:spLocks noChangeArrowheads="1"/>
              </p:cNvSpPr>
              <p:nvPr/>
            </p:nvSpPr>
            <p:spPr bwMode="auto">
              <a:xfrm>
                <a:off x="8132103" y="3405045"/>
                <a:ext cx="14518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ko-KR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G스마트체 Bold" pitchFamily="50" charset="-127"/>
                    <a:ea typeface="LG스마트체 Bold" pitchFamily="50" charset="-127"/>
                  </a:rPr>
                  <a:t>20min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Bold" pitchFamily="50" charset="-127"/>
                  <a:ea typeface="LG스마트체 Bold" pitchFamily="50" charset="-127"/>
                </a:endParaRPr>
              </a:p>
            </p:txBody>
          </p:sp>
        </p:grpSp>
        <p:sp>
          <p:nvSpPr>
            <p:cNvPr id="107" name="Text Box 9"/>
            <p:cNvSpPr txBox="1">
              <a:spLocks noChangeArrowheads="1"/>
            </p:cNvSpPr>
            <p:nvPr/>
          </p:nvSpPr>
          <p:spPr bwMode="auto">
            <a:xfrm>
              <a:off x="8642207" y="4895534"/>
              <a:ext cx="61833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Bold" pitchFamily="50" charset="-127"/>
                  <a:ea typeface="LG스마트체 Bold" pitchFamily="50" charset="-127"/>
                </a:rPr>
                <a:t>500g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itchFamily="50" charset="-127"/>
                <a:ea typeface="LG스마트체 Bold" pitchFamily="50" charset="-127"/>
              </a:endParaRPr>
            </a:p>
          </p:txBody>
        </p:sp>
        <p:cxnSp>
          <p:nvCxnSpPr>
            <p:cNvPr id="108" name="직선 연결선 107"/>
            <p:cNvCxnSpPr/>
            <p:nvPr/>
          </p:nvCxnSpPr>
          <p:spPr bwMode="auto">
            <a:xfrm rot="5400000">
              <a:off x="8221031" y="4499885"/>
              <a:ext cx="142642" cy="158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아래쪽 화살표 34"/>
          <p:cNvSpPr/>
          <p:nvPr/>
        </p:nvSpPr>
        <p:spPr bwMode="auto">
          <a:xfrm>
            <a:off x="8792664" y="5392746"/>
            <a:ext cx="262921" cy="472866"/>
          </a:xfrm>
          <a:prstGeom prst="downArrow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o-KR" altLang="en-US" smtClean="0">
              <a:latin typeface="LG스마트체 Bold" pitchFamily="50" charset="-127"/>
              <a:ea typeface="LG스마트체 Bold" pitchFamily="50" charset="-127"/>
            </a:endParaRPr>
          </a:p>
        </p:txBody>
      </p:sp>
      <p:sp>
        <p:nvSpPr>
          <p:cNvPr id="120" name="아래쪽 화살표 16"/>
          <p:cNvSpPr/>
          <p:nvPr/>
        </p:nvSpPr>
        <p:spPr bwMode="auto">
          <a:xfrm rot="10800000">
            <a:off x="4832091" y="3552004"/>
            <a:ext cx="262921" cy="472866"/>
          </a:xfrm>
          <a:prstGeom prst="downArrow">
            <a:avLst/>
          </a:prstGeom>
          <a:solidFill>
            <a:srgbClr val="C404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o-KR" altLang="en-US" smtClean="0">
              <a:latin typeface="LG스마트체 Bold" pitchFamily="50" charset="-127"/>
              <a:ea typeface="LG스마트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462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766 0 " pathEditMode="relative" ptsTypes="AA">
                                      <p:cBhvr>
                                        <p:cTn id="30" dur="5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4796E-6 -1.51261E-6 L 0.02256 -1.51261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766 0 " pathEditMode="relative" ptsTypes="AA">
                                      <p:cBhvr>
                                        <p:cTn id="34" dur="5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69 0.01281 L 0 0 Z " pathEditMode="relative" ptsTypes="AAA">
                                      <p:cBhvr>
                                        <p:cTn id="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1826 L 0 0 Z " pathEditMode="relative" ptsTypes="AAA">
                                      <p:cBhvr>
                                        <p:cTn id="7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1931 L 0 0 Z " pathEditMode="relative" ptsTypes="AAA">
                                      <p:cBhvr>
                                        <p:cTn id="9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31" grpId="0"/>
      <p:bldP spid="51" grpId="0"/>
      <p:bldP spid="69" grpId="0" animBg="1"/>
      <p:bldP spid="70" grpId="0" animBg="1"/>
      <p:bldP spid="71" grpId="0" animBg="1"/>
      <p:bldP spid="87" grpId="0" animBg="1"/>
      <p:bldP spid="87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005.png"/>
          <p:cNvPicPr>
            <a:picLocks noChangeAspect="1"/>
          </p:cNvPicPr>
          <p:nvPr/>
        </p:nvPicPr>
        <p:blipFill>
          <a:blip r:embed="rId3" cstate="email">
            <a:lum bright="10000" contrast="20000"/>
          </a:blip>
          <a:stretch>
            <a:fillRect/>
          </a:stretch>
        </p:blipFill>
        <p:spPr>
          <a:xfrm>
            <a:off x="928058" y="1616098"/>
            <a:ext cx="8887262" cy="4810610"/>
          </a:xfrm>
          <a:prstGeom prst="rect">
            <a:avLst/>
          </a:prstGeom>
        </p:spPr>
      </p:pic>
      <p:grpSp>
        <p:nvGrpSpPr>
          <p:cNvPr id="63" name="그룹 62"/>
          <p:cNvGrpSpPr/>
          <p:nvPr/>
        </p:nvGrpSpPr>
        <p:grpSpPr>
          <a:xfrm>
            <a:off x="5967083" y="3923507"/>
            <a:ext cx="1239343" cy="1455376"/>
            <a:chOff x="5937462" y="3853333"/>
            <a:chExt cx="1239343" cy="1455376"/>
          </a:xfrm>
        </p:grpSpPr>
        <p:pic>
          <p:nvPicPr>
            <p:cNvPr id="64" name="Picture 6" descr="http://www.clipartbest.com/cliparts/pc5/bpk/pc5bpkGoi.gif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37462" y="3853333"/>
              <a:ext cx="1239343" cy="788006"/>
            </a:xfrm>
            <a:prstGeom prst="rect">
              <a:avLst/>
            </a:prstGeom>
            <a:noFill/>
          </p:spPr>
        </p:pic>
        <p:sp>
          <p:nvSpPr>
            <p:cNvPr id="65" name="직사각형 8"/>
            <p:cNvSpPr/>
            <p:nvPr/>
          </p:nvSpPr>
          <p:spPr>
            <a:xfrm>
              <a:off x="6209080" y="4808203"/>
              <a:ext cx="696106" cy="50050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600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CE</a:t>
              </a:r>
            </a:p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(Europe)</a:t>
              </a: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5368767" y="4012605"/>
            <a:ext cx="2389044" cy="1356004"/>
            <a:chOff x="5330338" y="3952705"/>
            <a:chExt cx="2389044" cy="1356004"/>
          </a:xfrm>
        </p:grpSpPr>
        <p:pic>
          <p:nvPicPr>
            <p:cNvPr id="70" name="그림 69" descr="00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0338" y="3952705"/>
              <a:ext cx="2389044" cy="621148"/>
            </a:xfrm>
            <a:prstGeom prst="rect">
              <a:avLst/>
            </a:prstGeom>
          </p:spPr>
        </p:pic>
        <p:sp>
          <p:nvSpPr>
            <p:cNvPr id="71" name="직사각형 8"/>
            <p:cNvSpPr/>
            <p:nvPr/>
          </p:nvSpPr>
          <p:spPr>
            <a:xfrm>
              <a:off x="5907716" y="4808203"/>
              <a:ext cx="1298835" cy="50050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600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Lloyd</a:t>
              </a:r>
            </a:p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(England Shipping)</a:t>
              </a:r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6163430" y="3945023"/>
            <a:ext cx="849230" cy="1429587"/>
            <a:chOff x="6132518" y="3879122"/>
            <a:chExt cx="849230" cy="1429587"/>
          </a:xfrm>
        </p:grpSpPr>
        <p:sp>
          <p:nvSpPr>
            <p:cNvPr id="73" name="Freeform 14"/>
            <p:cNvSpPr>
              <a:spLocks/>
            </p:cNvSpPr>
            <p:nvPr/>
          </p:nvSpPr>
          <p:spPr bwMode="auto">
            <a:xfrm>
              <a:off x="6132518" y="3879122"/>
              <a:ext cx="849230" cy="736430"/>
            </a:xfrm>
            <a:custGeom>
              <a:avLst/>
              <a:gdLst/>
              <a:ahLst/>
              <a:cxnLst>
                <a:cxn ang="0">
                  <a:pos x="151" y="68"/>
                </a:cxn>
                <a:cxn ang="0">
                  <a:pos x="151" y="0"/>
                </a:cxn>
                <a:cxn ang="0">
                  <a:pos x="204" y="0"/>
                </a:cxn>
                <a:cxn ang="0">
                  <a:pos x="204" y="68"/>
                </a:cxn>
                <a:cxn ang="0">
                  <a:pos x="336" y="68"/>
                </a:cxn>
                <a:cxn ang="0">
                  <a:pos x="372" y="74"/>
                </a:cxn>
                <a:cxn ang="0">
                  <a:pos x="360" y="149"/>
                </a:cxn>
                <a:cxn ang="0">
                  <a:pos x="315" y="149"/>
                </a:cxn>
                <a:cxn ang="0">
                  <a:pos x="315" y="217"/>
                </a:cxn>
                <a:cxn ang="0">
                  <a:pos x="357" y="221"/>
                </a:cxn>
                <a:cxn ang="0">
                  <a:pos x="383" y="286"/>
                </a:cxn>
                <a:cxn ang="0">
                  <a:pos x="281" y="286"/>
                </a:cxn>
                <a:cxn ang="0">
                  <a:pos x="259" y="149"/>
                </a:cxn>
                <a:cxn ang="0">
                  <a:pos x="207" y="149"/>
                </a:cxn>
                <a:cxn ang="0">
                  <a:pos x="207" y="217"/>
                </a:cxn>
                <a:cxn ang="0">
                  <a:pos x="234" y="237"/>
                </a:cxn>
                <a:cxn ang="0">
                  <a:pos x="252" y="299"/>
                </a:cxn>
                <a:cxn ang="0">
                  <a:pos x="168" y="295"/>
                </a:cxn>
                <a:cxn ang="0">
                  <a:pos x="151" y="148"/>
                </a:cxn>
                <a:cxn ang="0">
                  <a:pos x="103" y="148"/>
                </a:cxn>
                <a:cxn ang="0">
                  <a:pos x="60" y="170"/>
                </a:cxn>
                <a:cxn ang="0">
                  <a:pos x="80" y="225"/>
                </a:cxn>
                <a:cxn ang="0">
                  <a:pos x="101" y="217"/>
                </a:cxn>
                <a:cxn ang="0">
                  <a:pos x="134" y="278"/>
                </a:cxn>
                <a:cxn ang="0">
                  <a:pos x="48" y="307"/>
                </a:cxn>
                <a:cxn ang="0">
                  <a:pos x="2" y="184"/>
                </a:cxn>
                <a:cxn ang="0">
                  <a:pos x="98" y="68"/>
                </a:cxn>
                <a:cxn ang="0">
                  <a:pos x="151" y="68"/>
                </a:cxn>
              </a:cxnLst>
              <a:rect l="0" t="0" r="r" b="b"/>
              <a:pathLst>
                <a:path w="383" h="331">
                  <a:moveTo>
                    <a:pt x="151" y="68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336" y="68"/>
                    <a:pt x="336" y="68"/>
                    <a:pt x="336" y="68"/>
                  </a:cubicBezTo>
                  <a:cubicBezTo>
                    <a:pt x="336" y="68"/>
                    <a:pt x="366" y="68"/>
                    <a:pt x="372" y="74"/>
                  </a:cubicBezTo>
                  <a:cubicBezTo>
                    <a:pt x="360" y="149"/>
                    <a:pt x="360" y="149"/>
                    <a:pt x="360" y="149"/>
                  </a:cubicBezTo>
                  <a:cubicBezTo>
                    <a:pt x="315" y="149"/>
                    <a:pt x="315" y="149"/>
                    <a:pt x="315" y="149"/>
                  </a:cubicBezTo>
                  <a:cubicBezTo>
                    <a:pt x="315" y="149"/>
                    <a:pt x="308" y="197"/>
                    <a:pt x="315" y="217"/>
                  </a:cubicBezTo>
                  <a:cubicBezTo>
                    <a:pt x="315" y="217"/>
                    <a:pt x="322" y="235"/>
                    <a:pt x="357" y="221"/>
                  </a:cubicBezTo>
                  <a:cubicBezTo>
                    <a:pt x="383" y="286"/>
                    <a:pt x="383" y="286"/>
                    <a:pt x="383" y="286"/>
                  </a:cubicBezTo>
                  <a:cubicBezTo>
                    <a:pt x="383" y="286"/>
                    <a:pt x="317" y="331"/>
                    <a:pt x="281" y="286"/>
                  </a:cubicBezTo>
                  <a:cubicBezTo>
                    <a:pt x="281" y="286"/>
                    <a:pt x="248" y="248"/>
                    <a:pt x="259" y="149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7" y="217"/>
                    <a:pt x="207" y="217"/>
                    <a:pt x="207" y="217"/>
                  </a:cubicBezTo>
                  <a:cubicBezTo>
                    <a:pt x="207" y="217"/>
                    <a:pt x="208" y="253"/>
                    <a:pt x="234" y="237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2" y="299"/>
                    <a:pt x="194" y="330"/>
                    <a:pt x="168" y="295"/>
                  </a:cubicBezTo>
                  <a:cubicBezTo>
                    <a:pt x="142" y="259"/>
                    <a:pt x="151" y="148"/>
                    <a:pt x="151" y="148"/>
                  </a:cubicBezTo>
                  <a:cubicBezTo>
                    <a:pt x="103" y="148"/>
                    <a:pt x="103" y="148"/>
                    <a:pt x="103" y="148"/>
                  </a:cubicBezTo>
                  <a:cubicBezTo>
                    <a:pt x="103" y="148"/>
                    <a:pt x="61" y="143"/>
                    <a:pt x="60" y="170"/>
                  </a:cubicBezTo>
                  <a:cubicBezTo>
                    <a:pt x="60" y="195"/>
                    <a:pt x="60" y="229"/>
                    <a:pt x="80" y="225"/>
                  </a:cubicBezTo>
                  <a:cubicBezTo>
                    <a:pt x="99" y="221"/>
                    <a:pt x="101" y="217"/>
                    <a:pt x="101" y="217"/>
                  </a:cubicBezTo>
                  <a:cubicBezTo>
                    <a:pt x="134" y="278"/>
                    <a:pt x="134" y="278"/>
                    <a:pt x="134" y="278"/>
                  </a:cubicBezTo>
                  <a:cubicBezTo>
                    <a:pt x="134" y="278"/>
                    <a:pt x="87" y="323"/>
                    <a:pt x="48" y="307"/>
                  </a:cubicBezTo>
                  <a:cubicBezTo>
                    <a:pt x="48" y="307"/>
                    <a:pt x="4" y="288"/>
                    <a:pt x="2" y="184"/>
                  </a:cubicBezTo>
                  <a:cubicBezTo>
                    <a:pt x="0" y="81"/>
                    <a:pt x="67" y="68"/>
                    <a:pt x="98" y="68"/>
                  </a:cubicBezTo>
                  <a:lnTo>
                    <a:pt x="151" y="68"/>
                  </a:lnTo>
                  <a:close/>
                </a:path>
              </a:pathLst>
            </a:custGeom>
            <a:solidFill>
              <a:srgbClr val="87B3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6251560" y="4808203"/>
              <a:ext cx="611147" cy="50050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600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A2</a:t>
              </a:r>
            </a:p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(China)</a:t>
              </a:r>
            </a:p>
          </p:txBody>
        </p:sp>
      </p:grpSp>
      <p:grpSp>
        <p:nvGrpSpPr>
          <p:cNvPr id="75" name="그룹 74"/>
          <p:cNvGrpSpPr/>
          <p:nvPr/>
        </p:nvGrpSpPr>
        <p:grpSpPr>
          <a:xfrm>
            <a:off x="6104681" y="3895101"/>
            <a:ext cx="931088" cy="1474635"/>
            <a:chOff x="6091589" y="3834074"/>
            <a:chExt cx="931088" cy="1474635"/>
          </a:xfrm>
        </p:grpSpPr>
        <p:pic>
          <p:nvPicPr>
            <p:cNvPr id="76" name="그림 75" descr="004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6091589" y="3834074"/>
              <a:ext cx="931088" cy="826524"/>
            </a:xfrm>
            <a:prstGeom prst="rect">
              <a:avLst/>
            </a:prstGeom>
          </p:spPr>
        </p:pic>
        <p:sp>
          <p:nvSpPr>
            <p:cNvPr id="77" name="직사각형 8"/>
            <p:cNvSpPr/>
            <p:nvPr/>
          </p:nvSpPr>
          <p:spPr>
            <a:xfrm>
              <a:off x="6245148" y="4808203"/>
              <a:ext cx="623971" cy="50050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600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KFI</a:t>
              </a:r>
            </a:p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(Korea)</a:t>
              </a: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5939332" y="3942370"/>
            <a:ext cx="1369354" cy="1409897"/>
            <a:chOff x="5872456" y="3898812"/>
            <a:chExt cx="1369354" cy="1409897"/>
          </a:xfrm>
        </p:grpSpPr>
        <p:sp>
          <p:nvSpPr>
            <p:cNvPr id="67" name="직사각형 8"/>
            <p:cNvSpPr/>
            <p:nvPr/>
          </p:nvSpPr>
          <p:spPr>
            <a:xfrm>
              <a:off x="6177822" y="4808203"/>
              <a:ext cx="758623" cy="50050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600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UL</a:t>
              </a:r>
            </a:p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(America)</a:t>
              </a:r>
            </a:p>
          </p:txBody>
        </p:sp>
        <p:pic>
          <p:nvPicPr>
            <p:cNvPr id="68" name="그림 67" descr="001.pn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5872456" y="3898812"/>
              <a:ext cx="1369354" cy="697048"/>
            </a:xfrm>
            <a:prstGeom prst="rect">
              <a:avLst/>
            </a:prstGeom>
          </p:spPr>
        </p:pic>
      </p:grp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93401" cy="77638"/>
          </a:xfrm>
          <a:prstGeom prst="rect">
            <a:avLst/>
          </a:prstGeom>
          <a:solidFill>
            <a:srgbClr val="C40452">
              <a:alpha val="9058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9245" tIns="49624" rIns="99245" bIns="49624" anchor="ctr"/>
          <a:lstStyle/>
          <a:p>
            <a:pPr defTabSz="946074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2" name="그룹 3"/>
          <p:cNvGrpSpPr/>
          <p:nvPr/>
        </p:nvGrpSpPr>
        <p:grpSpPr>
          <a:xfrm>
            <a:off x="211635" y="326206"/>
            <a:ext cx="541903" cy="541902"/>
            <a:chOff x="4822737" y="4978143"/>
            <a:chExt cx="987973" cy="987973"/>
          </a:xfrm>
        </p:grpSpPr>
        <p:sp>
          <p:nvSpPr>
            <p:cNvPr id="123" name="타원 122"/>
            <p:cNvSpPr/>
            <p:nvPr/>
          </p:nvSpPr>
          <p:spPr bwMode="auto">
            <a:xfrm>
              <a:off x="4822737" y="4978143"/>
              <a:ext cx="987973" cy="987973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568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124" name="Freeform 6"/>
            <p:cNvSpPr>
              <a:spLocks/>
            </p:cNvSpPr>
            <p:nvPr/>
          </p:nvSpPr>
          <p:spPr bwMode="auto">
            <a:xfrm>
              <a:off x="5112460" y="5172964"/>
              <a:ext cx="408526" cy="601442"/>
            </a:xfrm>
            <a:custGeom>
              <a:avLst/>
              <a:gdLst/>
              <a:ahLst/>
              <a:cxnLst>
                <a:cxn ang="0">
                  <a:pos x="70" y="258"/>
                </a:cxn>
                <a:cxn ang="0">
                  <a:pos x="6" y="169"/>
                </a:cxn>
                <a:cxn ang="0">
                  <a:pos x="31" y="70"/>
                </a:cxn>
                <a:cxn ang="0">
                  <a:pos x="54" y="130"/>
                </a:cxn>
                <a:cxn ang="0">
                  <a:pos x="122" y="0"/>
                </a:cxn>
                <a:cxn ang="0">
                  <a:pos x="113" y="14"/>
                </a:cxn>
                <a:cxn ang="0">
                  <a:pos x="108" y="53"/>
                </a:cxn>
                <a:cxn ang="0">
                  <a:pos x="122" y="84"/>
                </a:cxn>
                <a:cxn ang="0">
                  <a:pos x="141" y="155"/>
                </a:cxn>
                <a:cxn ang="0">
                  <a:pos x="164" y="94"/>
                </a:cxn>
                <a:cxn ang="0">
                  <a:pos x="195" y="168"/>
                </a:cxn>
                <a:cxn ang="0">
                  <a:pos x="169" y="229"/>
                </a:cxn>
                <a:cxn ang="0">
                  <a:pos x="123" y="291"/>
                </a:cxn>
                <a:cxn ang="0">
                  <a:pos x="127" y="231"/>
                </a:cxn>
                <a:cxn ang="0">
                  <a:pos x="127" y="169"/>
                </a:cxn>
                <a:cxn ang="0">
                  <a:pos x="96" y="202"/>
                </a:cxn>
                <a:cxn ang="0">
                  <a:pos x="76" y="167"/>
                </a:cxn>
                <a:cxn ang="0">
                  <a:pos x="54" y="215"/>
                </a:cxn>
                <a:cxn ang="0">
                  <a:pos x="70" y="258"/>
                </a:cxn>
              </a:cxnLst>
              <a:rect l="0" t="0" r="r" b="b"/>
              <a:pathLst>
                <a:path w="198" h="291">
                  <a:moveTo>
                    <a:pt x="70" y="258"/>
                  </a:moveTo>
                  <a:cubicBezTo>
                    <a:pt x="70" y="258"/>
                    <a:pt x="13" y="239"/>
                    <a:pt x="6" y="169"/>
                  </a:cubicBezTo>
                  <a:cubicBezTo>
                    <a:pt x="0" y="98"/>
                    <a:pt x="31" y="70"/>
                    <a:pt x="31" y="70"/>
                  </a:cubicBezTo>
                  <a:cubicBezTo>
                    <a:pt x="31" y="70"/>
                    <a:pt x="28" y="121"/>
                    <a:pt x="54" y="130"/>
                  </a:cubicBezTo>
                  <a:cubicBezTo>
                    <a:pt x="54" y="130"/>
                    <a:pt x="20" y="37"/>
                    <a:pt x="122" y="0"/>
                  </a:cubicBezTo>
                  <a:cubicBezTo>
                    <a:pt x="118" y="1"/>
                    <a:pt x="114" y="11"/>
                    <a:pt x="113" y="14"/>
                  </a:cubicBezTo>
                  <a:cubicBezTo>
                    <a:pt x="108" y="26"/>
                    <a:pt x="106" y="40"/>
                    <a:pt x="108" y="53"/>
                  </a:cubicBezTo>
                  <a:cubicBezTo>
                    <a:pt x="110" y="64"/>
                    <a:pt x="113" y="77"/>
                    <a:pt x="122" y="84"/>
                  </a:cubicBezTo>
                  <a:cubicBezTo>
                    <a:pt x="128" y="89"/>
                    <a:pt x="150" y="110"/>
                    <a:pt x="141" y="155"/>
                  </a:cubicBezTo>
                  <a:cubicBezTo>
                    <a:pt x="141" y="155"/>
                    <a:pt x="161" y="145"/>
                    <a:pt x="164" y="94"/>
                  </a:cubicBezTo>
                  <a:cubicBezTo>
                    <a:pt x="164" y="94"/>
                    <a:pt x="193" y="113"/>
                    <a:pt x="195" y="168"/>
                  </a:cubicBezTo>
                  <a:cubicBezTo>
                    <a:pt x="195" y="168"/>
                    <a:pt x="198" y="196"/>
                    <a:pt x="169" y="229"/>
                  </a:cubicBezTo>
                  <a:cubicBezTo>
                    <a:pt x="139" y="261"/>
                    <a:pt x="124" y="270"/>
                    <a:pt x="123" y="291"/>
                  </a:cubicBezTo>
                  <a:cubicBezTo>
                    <a:pt x="123" y="291"/>
                    <a:pt x="114" y="273"/>
                    <a:pt x="127" y="231"/>
                  </a:cubicBezTo>
                  <a:cubicBezTo>
                    <a:pt x="140" y="189"/>
                    <a:pt x="134" y="180"/>
                    <a:pt x="127" y="169"/>
                  </a:cubicBezTo>
                  <a:cubicBezTo>
                    <a:pt x="127" y="169"/>
                    <a:pt x="123" y="204"/>
                    <a:pt x="96" y="202"/>
                  </a:cubicBezTo>
                  <a:cubicBezTo>
                    <a:pt x="69" y="200"/>
                    <a:pt x="76" y="167"/>
                    <a:pt x="76" y="167"/>
                  </a:cubicBezTo>
                  <a:cubicBezTo>
                    <a:pt x="76" y="167"/>
                    <a:pt x="52" y="190"/>
                    <a:pt x="54" y="215"/>
                  </a:cubicBezTo>
                  <a:cubicBezTo>
                    <a:pt x="55" y="241"/>
                    <a:pt x="70" y="258"/>
                    <a:pt x="70" y="25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4410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30" name="직사각형 129"/>
          <p:cNvSpPr/>
          <p:nvPr/>
        </p:nvSpPr>
        <p:spPr>
          <a:xfrm>
            <a:off x="846106" y="296027"/>
            <a:ext cx="6163995" cy="63902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41" tIns="49722" rIns="99441" bIns="49722">
            <a:spAutoFit/>
            <a:sp3d>
              <a:bevelT w="1270" h="1270"/>
              <a:bevelB w="1270" h="1270"/>
            </a:sp3d>
          </a:bodyPr>
          <a:lstStyle/>
          <a:p>
            <a:pPr marL="513687" indent="-513687" defTabSz="994410">
              <a:defRPr/>
            </a:pPr>
            <a:r>
              <a:rPr lang="en-US" altLang="ko-KR" sz="3500" b="1" kern="0" dirty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Fire Resistance </a:t>
            </a:r>
            <a:r>
              <a:rPr lang="en-US" altLang="ko-KR" sz="3500" b="1" kern="0" dirty="0" smtClean="0">
                <a:ln w="18415" cmpd="sng">
                  <a:noFill/>
                  <a:prstDash val="solid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LG스마트체 Bold" pitchFamily="50" charset="-127"/>
                <a:ea typeface="LG스마트체 Bold" pitchFamily="50" charset="-127"/>
                <a:cs typeface="Tahoma" pitchFamily="34" charset="0"/>
              </a:rPr>
              <a:t>Certification</a:t>
            </a:r>
            <a:endParaRPr lang="en-US" altLang="ko-KR" sz="3500" b="1" kern="0" dirty="0">
              <a:ln w="18415" cmpd="sng">
                <a:noFill/>
                <a:prstDash val="solid"/>
              </a:ln>
              <a:solidFill>
                <a:srgbClr val="000000">
                  <a:lumMod val="75000"/>
                  <a:lumOff val="25000"/>
                </a:srgbClr>
              </a:solidFill>
              <a:latin typeface="LG스마트체 Bold" pitchFamily="50" charset="-127"/>
              <a:ea typeface="LG스마트체 Bold" pitchFamily="50" charset="-127"/>
              <a:cs typeface="Tahoma" pitchFamily="34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11635" y="326206"/>
            <a:ext cx="541903" cy="541902"/>
            <a:chOff x="4822737" y="4978143"/>
            <a:chExt cx="987973" cy="987973"/>
          </a:xfrm>
        </p:grpSpPr>
        <p:sp>
          <p:nvSpPr>
            <p:cNvPr id="132" name="타원 131"/>
            <p:cNvSpPr/>
            <p:nvPr/>
          </p:nvSpPr>
          <p:spPr bwMode="auto">
            <a:xfrm>
              <a:off x="4822737" y="4978143"/>
              <a:ext cx="987973" cy="987973"/>
            </a:xfrm>
            <a:prstGeom prst="ellipse">
              <a:avLst/>
            </a:prstGeom>
            <a:solidFill>
              <a:srgbClr val="C404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568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133" name="Freeform 6"/>
            <p:cNvSpPr>
              <a:spLocks/>
            </p:cNvSpPr>
            <p:nvPr/>
          </p:nvSpPr>
          <p:spPr bwMode="auto">
            <a:xfrm>
              <a:off x="5112460" y="5172964"/>
              <a:ext cx="408526" cy="601442"/>
            </a:xfrm>
            <a:custGeom>
              <a:avLst/>
              <a:gdLst/>
              <a:ahLst/>
              <a:cxnLst>
                <a:cxn ang="0">
                  <a:pos x="70" y="258"/>
                </a:cxn>
                <a:cxn ang="0">
                  <a:pos x="6" y="169"/>
                </a:cxn>
                <a:cxn ang="0">
                  <a:pos x="31" y="70"/>
                </a:cxn>
                <a:cxn ang="0">
                  <a:pos x="54" y="130"/>
                </a:cxn>
                <a:cxn ang="0">
                  <a:pos x="122" y="0"/>
                </a:cxn>
                <a:cxn ang="0">
                  <a:pos x="113" y="14"/>
                </a:cxn>
                <a:cxn ang="0">
                  <a:pos x="108" y="53"/>
                </a:cxn>
                <a:cxn ang="0">
                  <a:pos x="122" y="84"/>
                </a:cxn>
                <a:cxn ang="0">
                  <a:pos x="141" y="155"/>
                </a:cxn>
                <a:cxn ang="0">
                  <a:pos x="164" y="94"/>
                </a:cxn>
                <a:cxn ang="0">
                  <a:pos x="195" y="168"/>
                </a:cxn>
                <a:cxn ang="0">
                  <a:pos x="169" y="229"/>
                </a:cxn>
                <a:cxn ang="0">
                  <a:pos x="123" y="291"/>
                </a:cxn>
                <a:cxn ang="0">
                  <a:pos x="127" y="231"/>
                </a:cxn>
                <a:cxn ang="0">
                  <a:pos x="127" y="169"/>
                </a:cxn>
                <a:cxn ang="0">
                  <a:pos x="96" y="202"/>
                </a:cxn>
                <a:cxn ang="0">
                  <a:pos x="76" y="167"/>
                </a:cxn>
                <a:cxn ang="0">
                  <a:pos x="54" y="215"/>
                </a:cxn>
                <a:cxn ang="0">
                  <a:pos x="70" y="258"/>
                </a:cxn>
              </a:cxnLst>
              <a:rect l="0" t="0" r="r" b="b"/>
              <a:pathLst>
                <a:path w="198" h="291">
                  <a:moveTo>
                    <a:pt x="70" y="258"/>
                  </a:moveTo>
                  <a:cubicBezTo>
                    <a:pt x="70" y="258"/>
                    <a:pt x="13" y="239"/>
                    <a:pt x="6" y="169"/>
                  </a:cubicBezTo>
                  <a:cubicBezTo>
                    <a:pt x="0" y="98"/>
                    <a:pt x="31" y="70"/>
                    <a:pt x="31" y="70"/>
                  </a:cubicBezTo>
                  <a:cubicBezTo>
                    <a:pt x="31" y="70"/>
                    <a:pt x="28" y="121"/>
                    <a:pt x="54" y="130"/>
                  </a:cubicBezTo>
                  <a:cubicBezTo>
                    <a:pt x="54" y="130"/>
                    <a:pt x="20" y="37"/>
                    <a:pt x="122" y="0"/>
                  </a:cubicBezTo>
                  <a:cubicBezTo>
                    <a:pt x="118" y="1"/>
                    <a:pt x="114" y="11"/>
                    <a:pt x="113" y="14"/>
                  </a:cubicBezTo>
                  <a:cubicBezTo>
                    <a:pt x="108" y="26"/>
                    <a:pt x="106" y="40"/>
                    <a:pt x="108" y="53"/>
                  </a:cubicBezTo>
                  <a:cubicBezTo>
                    <a:pt x="110" y="64"/>
                    <a:pt x="113" y="77"/>
                    <a:pt x="122" y="84"/>
                  </a:cubicBezTo>
                  <a:cubicBezTo>
                    <a:pt x="128" y="89"/>
                    <a:pt x="150" y="110"/>
                    <a:pt x="141" y="155"/>
                  </a:cubicBezTo>
                  <a:cubicBezTo>
                    <a:pt x="141" y="155"/>
                    <a:pt x="161" y="145"/>
                    <a:pt x="164" y="94"/>
                  </a:cubicBezTo>
                  <a:cubicBezTo>
                    <a:pt x="164" y="94"/>
                    <a:pt x="193" y="113"/>
                    <a:pt x="195" y="168"/>
                  </a:cubicBezTo>
                  <a:cubicBezTo>
                    <a:pt x="195" y="168"/>
                    <a:pt x="198" y="196"/>
                    <a:pt x="169" y="229"/>
                  </a:cubicBezTo>
                  <a:cubicBezTo>
                    <a:pt x="139" y="261"/>
                    <a:pt x="124" y="270"/>
                    <a:pt x="123" y="291"/>
                  </a:cubicBezTo>
                  <a:cubicBezTo>
                    <a:pt x="123" y="291"/>
                    <a:pt x="114" y="273"/>
                    <a:pt x="127" y="231"/>
                  </a:cubicBezTo>
                  <a:cubicBezTo>
                    <a:pt x="140" y="189"/>
                    <a:pt x="134" y="180"/>
                    <a:pt x="127" y="169"/>
                  </a:cubicBezTo>
                  <a:cubicBezTo>
                    <a:pt x="127" y="169"/>
                    <a:pt x="123" y="204"/>
                    <a:pt x="96" y="202"/>
                  </a:cubicBezTo>
                  <a:cubicBezTo>
                    <a:pt x="69" y="200"/>
                    <a:pt x="76" y="167"/>
                    <a:pt x="76" y="167"/>
                  </a:cubicBezTo>
                  <a:cubicBezTo>
                    <a:pt x="76" y="167"/>
                    <a:pt x="52" y="190"/>
                    <a:pt x="54" y="215"/>
                  </a:cubicBezTo>
                  <a:cubicBezTo>
                    <a:pt x="55" y="241"/>
                    <a:pt x="70" y="258"/>
                    <a:pt x="70" y="25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4410"/>
              <a:endParaRPr lang="ko-KR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그룹 49"/>
          <p:cNvGrpSpPr/>
          <p:nvPr/>
        </p:nvGrpSpPr>
        <p:grpSpPr>
          <a:xfrm>
            <a:off x="8369130" y="438668"/>
            <a:ext cx="2327758" cy="246282"/>
            <a:chOff x="8369130" y="438659"/>
            <a:chExt cx="2327758" cy="246282"/>
          </a:xfrm>
        </p:grpSpPr>
        <p:sp>
          <p:nvSpPr>
            <p:cNvPr id="27" name="직사각형 26"/>
            <p:cNvSpPr/>
            <p:nvPr/>
          </p:nvSpPr>
          <p:spPr>
            <a:xfrm>
              <a:off x="8369130" y="438659"/>
              <a:ext cx="2176478" cy="246282"/>
            </a:xfrm>
            <a:prstGeom prst="rect">
              <a:avLst/>
            </a:prstGeom>
          </p:spPr>
          <p:txBody>
            <a:bodyPr wrap="square" lIns="99284" tIns="49648" rIns="99284" bIns="49648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88796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LG </a:t>
              </a:r>
              <a:r>
                <a:rPr kumimoji="1" lang="en-US" altLang="ko-KR" sz="9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Hausys</a:t>
              </a:r>
              <a:r>
                <a:rPr kumimoji="1" lang="en-US" altLang="ko-KR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LG스마트체 Regular" pitchFamily="50" charset="-127"/>
                  <a:ea typeface="LG스마트체 Regular" pitchFamily="50" charset="-127"/>
                  <a:cs typeface="Arial" pitchFamily="34" charset="0"/>
                  <a:sym typeface="Wingdings" pitchFamily="2" charset="2"/>
                </a:rPr>
                <a:t>  Interior film</a:t>
              </a:r>
            </a:p>
          </p:txBody>
        </p:sp>
        <p:sp>
          <p:nvSpPr>
            <p:cNvPr id="28" name="직사각형 27"/>
            <p:cNvSpPr/>
            <p:nvPr/>
          </p:nvSpPr>
          <p:spPr bwMode="auto">
            <a:xfrm>
              <a:off x="8451274" y="459519"/>
              <a:ext cx="126489" cy="170478"/>
            </a:xfrm>
            <a:prstGeom prst="rect">
              <a:avLst/>
            </a:prstGeom>
            <a:solidFill>
              <a:srgbClr val="C40452">
                <a:alpha val="9098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9284" tIns="49648" rIns="99284" bIns="49648" anchor="ctr"/>
            <a:lstStyle/>
            <a:p>
              <a:pPr defTabSz="98879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 bwMode="auto">
            <a:xfrm>
              <a:off x="10367896" y="459519"/>
              <a:ext cx="328992" cy="1704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84" tIns="49648" rIns="99284" bIns="49648" numCol="1" rtlCol="0" anchor="t" anchorCtr="0" compatLnSpc="1">
              <a:prstTxWarp prst="textNoShape">
                <a:avLst/>
              </a:prstTxWarp>
            </a:bodyPr>
            <a:lstStyle/>
            <a:p>
              <a:pPr defTabSz="988796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300" dirty="0" smtClean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895416" y="2736140"/>
            <a:ext cx="937938" cy="962056"/>
            <a:chOff x="525850" y="2553419"/>
            <a:chExt cx="992399" cy="1017917"/>
          </a:xfrm>
        </p:grpSpPr>
        <p:pic>
          <p:nvPicPr>
            <p:cNvPr id="33" name="그림 32" descr="007.png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>
            <a:xfrm>
              <a:off x="1069675" y="2553419"/>
              <a:ext cx="448574" cy="1017917"/>
            </a:xfrm>
            <a:prstGeom prst="rect">
              <a:avLst/>
            </a:prstGeom>
          </p:spPr>
        </p:pic>
        <p:sp>
          <p:nvSpPr>
            <p:cNvPr id="46" name="직사각형 8"/>
            <p:cNvSpPr/>
            <p:nvPr/>
          </p:nvSpPr>
          <p:spPr>
            <a:xfrm>
              <a:off x="525850" y="2622801"/>
              <a:ext cx="651221" cy="25428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England</a:t>
              </a: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1401244" y="2230652"/>
            <a:ext cx="1312636" cy="1443085"/>
            <a:chOff x="1061049" y="2018581"/>
            <a:chExt cx="1388853" cy="1526876"/>
          </a:xfrm>
        </p:grpSpPr>
        <p:pic>
          <p:nvPicPr>
            <p:cNvPr id="44" name="그림 43" descr="008.png"/>
            <p:cNvPicPr>
              <a:picLocks noChangeAspect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>
            <a:xfrm>
              <a:off x="1061049" y="2018581"/>
              <a:ext cx="1388853" cy="1526876"/>
            </a:xfrm>
            <a:prstGeom prst="rect">
              <a:avLst/>
            </a:prstGeom>
          </p:spPr>
        </p:pic>
        <p:sp>
          <p:nvSpPr>
            <p:cNvPr id="47" name="직사각형 8"/>
            <p:cNvSpPr/>
            <p:nvPr/>
          </p:nvSpPr>
          <p:spPr>
            <a:xfrm>
              <a:off x="1569644" y="2864338"/>
              <a:ext cx="603132" cy="25428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Europe</a:t>
              </a: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3317204" y="2866588"/>
            <a:ext cx="1695827" cy="1328941"/>
            <a:chOff x="3088257" y="2691442"/>
            <a:chExt cx="1794294" cy="1406105"/>
          </a:xfrm>
        </p:grpSpPr>
        <p:pic>
          <p:nvPicPr>
            <p:cNvPr id="41" name="그림 40" descr="011.png"/>
            <p:cNvPicPr>
              <a:picLocks noChangeAspect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>
            <a:xfrm>
              <a:off x="3088257" y="2691442"/>
              <a:ext cx="1794294" cy="1406105"/>
            </a:xfrm>
            <a:prstGeom prst="rect">
              <a:avLst/>
            </a:prstGeom>
          </p:spPr>
        </p:pic>
        <p:sp>
          <p:nvSpPr>
            <p:cNvPr id="48" name="직사각형 8"/>
            <p:cNvSpPr/>
            <p:nvPr/>
          </p:nvSpPr>
          <p:spPr>
            <a:xfrm>
              <a:off x="3648608" y="3347416"/>
              <a:ext cx="518172" cy="25428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China</a:t>
              </a: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4589074" y="3372075"/>
            <a:ext cx="544380" cy="586575"/>
            <a:chOff x="4433977" y="3226279"/>
            <a:chExt cx="575989" cy="620634"/>
          </a:xfrm>
        </p:grpSpPr>
        <p:pic>
          <p:nvPicPr>
            <p:cNvPr id="32" name="그림 31" descr="006.png"/>
            <p:cNvPicPr>
              <a:picLocks noChangeAspect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>
            <a:xfrm>
              <a:off x="4433977" y="3226279"/>
              <a:ext cx="250166" cy="353683"/>
            </a:xfrm>
            <a:prstGeom prst="rect">
              <a:avLst/>
            </a:prstGeom>
          </p:spPr>
        </p:pic>
        <p:sp>
          <p:nvSpPr>
            <p:cNvPr id="50" name="직사각형 8"/>
            <p:cNvSpPr/>
            <p:nvPr/>
          </p:nvSpPr>
          <p:spPr>
            <a:xfrm>
              <a:off x="4478970" y="3592628"/>
              <a:ext cx="530996" cy="25428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Korea</a:t>
              </a: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7352947" y="2948118"/>
            <a:ext cx="1638757" cy="1043586"/>
            <a:chOff x="7358332" y="2777706"/>
            <a:chExt cx="1733910" cy="1104181"/>
          </a:xfrm>
        </p:grpSpPr>
        <p:pic>
          <p:nvPicPr>
            <p:cNvPr id="40" name="그림 39" descr="010.png"/>
            <p:cNvPicPr>
              <a:picLocks noChangeAspect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>
            <a:xfrm>
              <a:off x="7358332" y="2777706"/>
              <a:ext cx="1733910" cy="1104181"/>
            </a:xfrm>
            <a:prstGeom prst="rect">
              <a:avLst/>
            </a:prstGeom>
          </p:spPr>
        </p:pic>
        <p:sp>
          <p:nvSpPr>
            <p:cNvPr id="51" name="직사각형 8"/>
            <p:cNvSpPr/>
            <p:nvPr/>
          </p:nvSpPr>
          <p:spPr>
            <a:xfrm>
              <a:off x="7747284" y="3144055"/>
              <a:ext cx="665649" cy="25428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America</a:t>
              </a:r>
            </a:p>
          </p:txBody>
        </p:sp>
      </p:grpSp>
      <p:pic>
        <p:nvPicPr>
          <p:cNvPr id="110" name="그림 109" descr="003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79061" y="3151796"/>
            <a:ext cx="1093372" cy="284276"/>
          </a:xfrm>
          <a:prstGeom prst="rect">
            <a:avLst/>
          </a:prstGeom>
        </p:spPr>
      </p:pic>
      <p:sp>
        <p:nvSpPr>
          <p:cNvPr id="111" name="Freeform 14"/>
          <p:cNvSpPr>
            <a:spLocks/>
          </p:cNvSpPr>
          <p:nvPr/>
        </p:nvSpPr>
        <p:spPr bwMode="auto">
          <a:xfrm>
            <a:off x="3951730" y="2855735"/>
            <a:ext cx="394702" cy="342276"/>
          </a:xfrm>
          <a:custGeom>
            <a:avLst/>
            <a:gdLst/>
            <a:ahLst/>
            <a:cxnLst>
              <a:cxn ang="0">
                <a:pos x="151" y="68"/>
              </a:cxn>
              <a:cxn ang="0">
                <a:pos x="151" y="0"/>
              </a:cxn>
              <a:cxn ang="0">
                <a:pos x="204" y="0"/>
              </a:cxn>
              <a:cxn ang="0">
                <a:pos x="204" y="68"/>
              </a:cxn>
              <a:cxn ang="0">
                <a:pos x="336" y="68"/>
              </a:cxn>
              <a:cxn ang="0">
                <a:pos x="372" y="74"/>
              </a:cxn>
              <a:cxn ang="0">
                <a:pos x="360" y="149"/>
              </a:cxn>
              <a:cxn ang="0">
                <a:pos x="315" y="149"/>
              </a:cxn>
              <a:cxn ang="0">
                <a:pos x="315" y="217"/>
              </a:cxn>
              <a:cxn ang="0">
                <a:pos x="357" y="221"/>
              </a:cxn>
              <a:cxn ang="0">
                <a:pos x="383" y="286"/>
              </a:cxn>
              <a:cxn ang="0">
                <a:pos x="281" y="286"/>
              </a:cxn>
              <a:cxn ang="0">
                <a:pos x="259" y="149"/>
              </a:cxn>
              <a:cxn ang="0">
                <a:pos x="207" y="149"/>
              </a:cxn>
              <a:cxn ang="0">
                <a:pos x="207" y="217"/>
              </a:cxn>
              <a:cxn ang="0">
                <a:pos x="234" y="237"/>
              </a:cxn>
              <a:cxn ang="0">
                <a:pos x="252" y="299"/>
              </a:cxn>
              <a:cxn ang="0">
                <a:pos x="168" y="295"/>
              </a:cxn>
              <a:cxn ang="0">
                <a:pos x="151" y="148"/>
              </a:cxn>
              <a:cxn ang="0">
                <a:pos x="103" y="148"/>
              </a:cxn>
              <a:cxn ang="0">
                <a:pos x="60" y="170"/>
              </a:cxn>
              <a:cxn ang="0">
                <a:pos x="80" y="225"/>
              </a:cxn>
              <a:cxn ang="0">
                <a:pos x="101" y="217"/>
              </a:cxn>
              <a:cxn ang="0">
                <a:pos x="134" y="278"/>
              </a:cxn>
              <a:cxn ang="0">
                <a:pos x="48" y="307"/>
              </a:cxn>
              <a:cxn ang="0">
                <a:pos x="2" y="184"/>
              </a:cxn>
              <a:cxn ang="0">
                <a:pos x="98" y="68"/>
              </a:cxn>
              <a:cxn ang="0">
                <a:pos x="151" y="68"/>
              </a:cxn>
            </a:cxnLst>
            <a:rect l="0" t="0" r="r" b="b"/>
            <a:pathLst>
              <a:path w="383" h="331">
                <a:moveTo>
                  <a:pt x="151" y="68"/>
                </a:moveTo>
                <a:cubicBezTo>
                  <a:pt x="151" y="0"/>
                  <a:pt x="151" y="0"/>
                  <a:pt x="151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04" y="68"/>
                  <a:pt x="204" y="68"/>
                  <a:pt x="204" y="68"/>
                </a:cubicBezTo>
                <a:cubicBezTo>
                  <a:pt x="336" y="68"/>
                  <a:pt x="336" y="68"/>
                  <a:pt x="336" y="68"/>
                </a:cubicBezTo>
                <a:cubicBezTo>
                  <a:pt x="336" y="68"/>
                  <a:pt x="366" y="68"/>
                  <a:pt x="372" y="74"/>
                </a:cubicBezTo>
                <a:cubicBezTo>
                  <a:pt x="360" y="149"/>
                  <a:pt x="360" y="149"/>
                  <a:pt x="360" y="149"/>
                </a:cubicBezTo>
                <a:cubicBezTo>
                  <a:pt x="315" y="149"/>
                  <a:pt x="315" y="149"/>
                  <a:pt x="315" y="149"/>
                </a:cubicBezTo>
                <a:cubicBezTo>
                  <a:pt x="315" y="149"/>
                  <a:pt x="308" y="197"/>
                  <a:pt x="315" y="217"/>
                </a:cubicBezTo>
                <a:cubicBezTo>
                  <a:pt x="315" y="217"/>
                  <a:pt x="322" y="235"/>
                  <a:pt x="357" y="221"/>
                </a:cubicBezTo>
                <a:cubicBezTo>
                  <a:pt x="383" y="286"/>
                  <a:pt x="383" y="286"/>
                  <a:pt x="383" y="286"/>
                </a:cubicBezTo>
                <a:cubicBezTo>
                  <a:pt x="383" y="286"/>
                  <a:pt x="317" y="331"/>
                  <a:pt x="281" y="286"/>
                </a:cubicBezTo>
                <a:cubicBezTo>
                  <a:pt x="281" y="286"/>
                  <a:pt x="248" y="248"/>
                  <a:pt x="259" y="149"/>
                </a:cubicBezTo>
                <a:cubicBezTo>
                  <a:pt x="207" y="149"/>
                  <a:pt x="207" y="149"/>
                  <a:pt x="207" y="149"/>
                </a:cubicBezTo>
                <a:cubicBezTo>
                  <a:pt x="207" y="217"/>
                  <a:pt x="207" y="217"/>
                  <a:pt x="207" y="217"/>
                </a:cubicBezTo>
                <a:cubicBezTo>
                  <a:pt x="207" y="217"/>
                  <a:pt x="208" y="253"/>
                  <a:pt x="234" y="237"/>
                </a:cubicBezTo>
                <a:cubicBezTo>
                  <a:pt x="252" y="299"/>
                  <a:pt x="252" y="299"/>
                  <a:pt x="252" y="299"/>
                </a:cubicBezTo>
                <a:cubicBezTo>
                  <a:pt x="252" y="299"/>
                  <a:pt x="194" y="330"/>
                  <a:pt x="168" y="295"/>
                </a:cubicBezTo>
                <a:cubicBezTo>
                  <a:pt x="142" y="259"/>
                  <a:pt x="151" y="148"/>
                  <a:pt x="151" y="148"/>
                </a:cubicBezTo>
                <a:cubicBezTo>
                  <a:pt x="103" y="148"/>
                  <a:pt x="103" y="148"/>
                  <a:pt x="103" y="148"/>
                </a:cubicBezTo>
                <a:cubicBezTo>
                  <a:pt x="103" y="148"/>
                  <a:pt x="61" y="143"/>
                  <a:pt x="60" y="170"/>
                </a:cubicBezTo>
                <a:cubicBezTo>
                  <a:pt x="60" y="195"/>
                  <a:pt x="60" y="229"/>
                  <a:pt x="80" y="225"/>
                </a:cubicBezTo>
                <a:cubicBezTo>
                  <a:pt x="99" y="221"/>
                  <a:pt x="101" y="217"/>
                  <a:pt x="101" y="217"/>
                </a:cubicBezTo>
                <a:cubicBezTo>
                  <a:pt x="134" y="278"/>
                  <a:pt x="134" y="278"/>
                  <a:pt x="134" y="278"/>
                </a:cubicBezTo>
                <a:cubicBezTo>
                  <a:pt x="134" y="278"/>
                  <a:pt x="87" y="323"/>
                  <a:pt x="48" y="307"/>
                </a:cubicBezTo>
                <a:cubicBezTo>
                  <a:pt x="48" y="307"/>
                  <a:pt x="4" y="288"/>
                  <a:pt x="2" y="184"/>
                </a:cubicBezTo>
                <a:cubicBezTo>
                  <a:pt x="0" y="81"/>
                  <a:pt x="67" y="68"/>
                  <a:pt x="98" y="68"/>
                </a:cubicBezTo>
                <a:lnTo>
                  <a:pt x="151" y="68"/>
                </a:lnTo>
                <a:close/>
              </a:path>
            </a:pathLst>
          </a:custGeom>
          <a:solidFill>
            <a:srgbClr val="33669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2" name="그림 111" descr="004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4952576" y="3974989"/>
            <a:ext cx="549976" cy="488212"/>
          </a:xfrm>
          <a:prstGeom prst="rect">
            <a:avLst/>
          </a:prstGeom>
        </p:spPr>
      </p:pic>
      <p:pic>
        <p:nvPicPr>
          <p:cNvPr id="113" name="그림 112" descr="002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4366913" y="3987334"/>
            <a:ext cx="616334" cy="463522"/>
          </a:xfrm>
          <a:prstGeom prst="rect">
            <a:avLst/>
          </a:prstGeom>
        </p:spPr>
      </p:pic>
      <p:pic>
        <p:nvPicPr>
          <p:cNvPr id="114" name="그림 113" descr="001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8778285" y="3469719"/>
            <a:ext cx="858800" cy="437158"/>
          </a:xfrm>
          <a:prstGeom prst="rect">
            <a:avLst/>
          </a:prstGeom>
        </p:spPr>
      </p:pic>
      <p:pic>
        <p:nvPicPr>
          <p:cNvPr id="115" name="Picture 6" descr="http://www.clipartbest.com/cliparts/pc5/bpk/pc5bpkGoi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4389" y="2601648"/>
            <a:ext cx="599476" cy="381162"/>
          </a:xfrm>
          <a:prstGeom prst="rect">
            <a:avLst/>
          </a:prstGeom>
          <a:noFill/>
        </p:spPr>
      </p:pic>
      <p:grpSp>
        <p:nvGrpSpPr>
          <p:cNvPr id="56" name="그룹 55"/>
          <p:cNvGrpSpPr/>
          <p:nvPr/>
        </p:nvGrpSpPr>
        <p:grpSpPr>
          <a:xfrm>
            <a:off x="4679158" y="2819137"/>
            <a:ext cx="762059" cy="969766"/>
            <a:chOff x="4528868" y="2639683"/>
            <a:chExt cx="806307" cy="1026075"/>
          </a:xfrm>
        </p:grpSpPr>
        <p:pic>
          <p:nvPicPr>
            <p:cNvPr id="39" name="그림 38" descr="009.png"/>
            <p:cNvPicPr>
              <a:picLocks noChangeAspect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>
            <a:xfrm>
              <a:off x="4528868" y="2639683"/>
              <a:ext cx="750498" cy="1009291"/>
            </a:xfrm>
            <a:prstGeom prst="rect">
              <a:avLst/>
            </a:prstGeom>
          </p:spPr>
        </p:pic>
        <p:sp>
          <p:nvSpPr>
            <p:cNvPr id="49" name="직사각형 8"/>
            <p:cNvSpPr/>
            <p:nvPr/>
          </p:nvSpPr>
          <p:spPr>
            <a:xfrm>
              <a:off x="4815400" y="3411473"/>
              <a:ext cx="519775" cy="25428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rgbClr val="C40452"/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Japan</a:t>
              </a:r>
            </a:p>
          </p:txBody>
        </p:sp>
      </p:grpSp>
      <p:cxnSp>
        <p:nvCxnSpPr>
          <p:cNvPr id="78" name="꺾인 연결선 77"/>
          <p:cNvCxnSpPr/>
          <p:nvPr/>
        </p:nvCxnSpPr>
        <p:spPr bwMode="auto">
          <a:xfrm rot="10800000">
            <a:off x="1647645" y="2970629"/>
            <a:ext cx="3795724" cy="1332431"/>
          </a:xfrm>
          <a:prstGeom prst="bentConnector3">
            <a:avLst>
              <a:gd name="adj1" fmla="val 50000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ysDash"/>
            <a:headEnd type="oval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9" name="꺾인 연결선 78"/>
          <p:cNvCxnSpPr/>
          <p:nvPr/>
        </p:nvCxnSpPr>
        <p:spPr bwMode="auto">
          <a:xfrm rot="10800000">
            <a:off x="2407668" y="3028764"/>
            <a:ext cx="3459194" cy="1192687"/>
          </a:xfrm>
          <a:prstGeom prst="bentConnector3">
            <a:avLst>
              <a:gd name="adj1" fmla="val 69950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ysDash"/>
            <a:headEnd type="oval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0" name="꺾인 연결선 79"/>
          <p:cNvCxnSpPr/>
          <p:nvPr/>
        </p:nvCxnSpPr>
        <p:spPr bwMode="auto">
          <a:xfrm rot="10800000">
            <a:off x="4560882" y="3755631"/>
            <a:ext cx="1509624" cy="465825"/>
          </a:xfrm>
          <a:prstGeom prst="bentConnector3">
            <a:avLst>
              <a:gd name="adj1" fmla="val 87432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ysDash"/>
            <a:headEnd type="oval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꺾인 연결선 81"/>
          <p:cNvCxnSpPr/>
          <p:nvPr/>
        </p:nvCxnSpPr>
        <p:spPr bwMode="auto">
          <a:xfrm rot="10800000">
            <a:off x="4735901" y="3583102"/>
            <a:ext cx="1035174" cy="638356"/>
          </a:xfrm>
          <a:prstGeom prst="bentConnector3">
            <a:avLst>
              <a:gd name="adj1" fmla="val 8260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ysDash"/>
            <a:headEnd type="oval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꺾인 연결선 82"/>
          <p:cNvCxnSpPr/>
          <p:nvPr/>
        </p:nvCxnSpPr>
        <p:spPr bwMode="auto">
          <a:xfrm flipV="1">
            <a:off x="7498080" y="3821161"/>
            <a:ext cx="668321" cy="524928"/>
          </a:xfrm>
          <a:prstGeom prst="bentConnector3">
            <a:avLst>
              <a:gd name="adj1" fmla="val 50000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ysDash"/>
            <a:headEnd type="oval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60" name="그룹 59"/>
          <p:cNvGrpSpPr/>
          <p:nvPr/>
        </p:nvGrpSpPr>
        <p:grpSpPr>
          <a:xfrm>
            <a:off x="7061212" y="3853981"/>
            <a:ext cx="1204943" cy="1514470"/>
            <a:chOff x="5954662" y="3794239"/>
            <a:chExt cx="1204943" cy="1514470"/>
          </a:xfrm>
        </p:grpSpPr>
        <p:pic>
          <p:nvPicPr>
            <p:cNvPr id="61" name="그림 60" descr="002.png"/>
            <p:cNvPicPr>
              <a:picLocks noChangeAspect="1"/>
            </p:cNvPicPr>
            <p:nvPr/>
          </p:nvPicPr>
          <p:blipFill>
            <a:blip r:embed="rId19" cstate="email"/>
            <a:stretch>
              <a:fillRect/>
            </a:stretch>
          </p:blipFill>
          <p:spPr>
            <a:xfrm>
              <a:off x="5954662" y="3794239"/>
              <a:ext cx="1204943" cy="906194"/>
            </a:xfrm>
            <a:prstGeom prst="rect">
              <a:avLst/>
            </a:prstGeom>
          </p:spPr>
        </p:pic>
        <p:sp>
          <p:nvSpPr>
            <p:cNvPr id="62" name="직사각형 8"/>
            <p:cNvSpPr/>
            <p:nvPr/>
          </p:nvSpPr>
          <p:spPr>
            <a:xfrm>
              <a:off x="5967828" y="4808203"/>
              <a:ext cx="1178611" cy="50050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marL="513051" indent="-513051" algn="ctr" defTabSz="993185">
                <a:defRPr/>
              </a:pPr>
              <a:r>
                <a:rPr lang="en-US" altLang="ko-KR" sz="1600" kern="0" dirty="0" smtClean="0">
                  <a:ln w="18415" cmpd="sng">
                    <a:noFill/>
                    <a:prstDash val="solid"/>
                  </a:ln>
                  <a:solidFill>
                    <a:srgbClr val="CC0455"/>
                  </a:solidFill>
                  <a:latin typeface="LG스마트체 Bold" pitchFamily="50" charset="-127"/>
                  <a:ea typeface="LG스마트체 Bold" pitchFamily="50" charset="-127"/>
                  <a:cs typeface="Tahoma" pitchFamily="34" charset="0"/>
                </a:rPr>
                <a:t>KR</a:t>
              </a:r>
            </a:p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(Korea Shipping)</a:t>
              </a: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6029834" y="3923507"/>
            <a:ext cx="1124107" cy="1429200"/>
            <a:chOff x="6596422" y="-1429200"/>
            <a:chExt cx="1124107" cy="1429200"/>
          </a:xfrm>
        </p:grpSpPr>
        <p:sp>
          <p:nvSpPr>
            <p:cNvPr id="59" name="직사각형 8"/>
            <p:cNvSpPr/>
            <p:nvPr/>
          </p:nvSpPr>
          <p:spPr>
            <a:xfrm>
              <a:off x="6846898" y="-500506"/>
              <a:ext cx="612749" cy="50050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1600" dirty="0" err="1" smtClean="0">
                  <a:solidFill>
                    <a:srgbClr val="CC0455"/>
                  </a:solidFill>
                  <a:latin typeface="HY견고딕" pitchFamily="18" charset="-127"/>
                  <a:ea typeface="HY견고딕" pitchFamily="18" charset="-127"/>
                </a:rPr>
                <a:t>不燃</a:t>
              </a:r>
              <a:endParaRPr lang="en-US" altLang="ko-KR" sz="1600" dirty="0" smtClean="0">
                <a:solidFill>
                  <a:srgbClr val="CC0455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marL="513051" indent="-513051" algn="ctr" defTabSz="993185">
                <a:defRPr/>
              </a:pPr>
              <a:r>
                <a:rPr lang="en-US" altLang="ko-KR" sz="1000" kern="0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LG스마트체 Regular" pitchFamily="50" charset="-127"/>
                  <a:ea typeface="LG스마트체 Regular" pitchFamily="50" charset="-127"/>
                  <a:cs typeface="Tahoma" pitchFamily="34" charset="0"/>
                </a:rPr>
                <a:t>(Japan)</a:t>
              </a:r>
            </a:p>
          </p:txBody>
        </p:sp>
        <p:sp>
          <p:nvSpPr>
            <p:cNvPr id="84" name="직사각형 8"/>
            <p:cNvSpPr/>
            <p:nvPr/>
          </p:nvSpPr>
          <p:spPr>
            <a:xfrm>
              <a:off x="6596422" y="-1429200"/>
              <a:ext cx="1124107" cy="65439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p:spPr>
          <p:txBody>
            <a:bodyPr wrap="none" lIns="99418" tIns="49713" rIns="99418" bIns="49713">
              <a:spAutoFit/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3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不燃</a:t>
              </a:r>
              <a:endParaRPr lang="en-US" altLang="ko-K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cxnSp>
        <p:nvCxnSpPr>
          <p:cNvPr id="86" name="꺾인 연결선 85"/>
          <p:cNvCxnSpPr/>
          <p:nvPr/>
        </p:nvCxnSpPr>
        <p:spPr bwMode="auto">
          <a:xfrm rot="10800000">
            <a:off x="5044273" y="3506876"/>
            <a:ext cx="726802" cy="714583"/>
          </a:xfrm>
          <a:prstGeom prst="bentConnector3">
            <a:avLst>
              <a:gd name="adj1" fmla="val 20967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ysDash"/>
            <a:headEnd type="oval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1" name="직사각형 8"/>
          <p:cNvSpPr/>
          <p:nvPr/>
        </p:nvSpPr>
        <p:spPr>
          <a:xfrm>
            <a:off x="5175054" y="2964264"/>
            <a:ext cx="816331" cy="46972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txBody>
          <a:bodyPr wrap="none" lIns="99418" tIns="49713" rIns="99418" bIns="49713">
            <a:spAutoFit/>
            <a:sp3d>
              <a:bevelT w="1270" h="1270"/>
              <a:bevelB w="1270" h="1270"/>
            </a:sp3d>
          </a:bodyPr>
          <a:lstStyle/>
          <a:p>
            <a:pPr algn="ctr"/>
            <a:r>
              <a:rPr lang="ko-KR" alt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不燃</a:t>
            </a:r>
            <a:endParaRPr lang="en-US" altLang="ko-K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7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200"/>
                            </p:stCondLst>
                            <p:childTnLst>
                              <p:par>
                                <p:cTn id="1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97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200"/>
                            </p:stCondLst>
                            <p:childTnLst>
                              <p:par>
                                <p:cTn id="17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7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2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2700"/>
                            </p:stCondLst>
                            <p:childTnLst>
                              <p:par>
                                <p:cTn id="1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3200"/>
                            </p:stCondLst>
                            <p:childTnLst>
                              <p:par>
                                <p:cTn id="19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37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200"/>
                            </p:stCondLst>
                            <p:childTnLst>
                              <p:par>
                                <p:cTn id="20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47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11" grpId="0" animBg="1"/>
    </p:bldLst>
  </p:timing>
</p:sld>
</file>

<file path=ppt/theme/theme1.xml><?xml version="1.0" encoding="utf-8"?>
<a:theme xmlns:a="http://schemas.openxmlformats.org/drawingml/2006/main" name="6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9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7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9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1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7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8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0_Blank Presentation">
  <a:themeElements>
    <a:clrScheme name="2_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C0C0C0"/>
      </a:folHlink>
    </a:clrScheme>
    <a:fontScheme name="2_Blank Presentation">
      <a:majorFont>
        <a:latin typeface="Times"/>
        <a:ea typeface="AppleMyungjo"/>
        <a:cs typeface=""/>
      </a:majorFont>
      <a:minorFont>
        <a:latin typeface="Times"/>
        <a:ea typeface="AppleMyungj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  <a:ea typeface="굴림" pitchFamily="50" charset="-127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40646</TotalTime>
  <Words>1080</Words>
  <Application>Microsoft Office PowerPoint</Application>
  <PresentationFormat>Custom</PresentationFormat>
  <Paragraphs>347</Paragraphs>
  <Slides>32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32</vt:i4>
      </vt:variant>
    </vt:vector>
  </HeadingPairs>
  <TitlesOfParts>
    <vt:vector size="59" baseType="lpstr">
      <vt:lpstr>Arial</vt:lpstr>
      <vt:lpstr>LG스마트체 Bold</vt:lpstr>
      <vt:lpstr>Wingdings</vt:lpstr>
      <vt:lpstr>Times</vt:lpstr>
      <vt:lpstr>AppleMyungjo</vt:lpstr>
      <vt:lpstr>굴림</vt:lpstr>
      <vt:lpstr>LG스마트체 Regular</vt:lpstr>
      <vt:lpstr>Tahoma</vt:lpstr>
      <vt:lpstr>Microsoft Sans Serif</vt:lpstr>
      <vt:lpstr>맑은 고딕</vt:lpstr>
      <vt:lpstr>Adobe Caslon Pro</vt:lpstr>
      <vt:lpstr>HY견고딕</vt:lpstr>
      <vt:lpstr>LG스마트체 SemiBold</vt:lpstr>
      <vt:lpstr>6_Blank Presentation</vt:lpstr>
      <vt:lpstr>18_Blank Presentation</vt:lpstr>
      <vt:lpstr>27_Blank Presentation</vt:lpstr>
      <vt:lpstr>28_Blank Presentation</vt:lpstr>
      <vt:lpstr>8_Blank Presentation</vt:lpstr>
      <vt:lpstr>7_Blank Presentation</vt:lpstr>
      <vt:lpstr>9_Blank Presentation</vt:lpstr>
      <vt:lpstr>5_Blank Presentation</vt:lpstr>
      <vt:lpstr>30_Blank Presentation</vt:lpstr>
      <vt:lpstr>19_Blank Presentation</vt:lpstr>
      <vt:lpstr>17_Blank Presentation</vt:lpstr>
      <vt:lpstr>29_Blank Presentation</vt:lpstr>
      <vt:lpstr>31_Blank Presentation</vt:lpstr>
      <vt:lpstr>10_Blank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내문서</dc:creator>
  <cp:lastModifiedBy>Rishi</cp:lastModifiedBy>
  <cp:revision>5031</cp:revision>
  <dcterms:created xsi:type="dcterms:W3CDTF">2015-03-07T13:48:45Z</dcterms:created>
  <dcterms:modified xsi:type="dcterms:W3CDTF">2019-09-25T07:26:10Z</dcterms:modified>
</cp:coreProperties>
</file>